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3" r:id="rId3"/>
    <p:sldId id="278" r:id="rId4"/>
    <p:sldId id="279" r:id="rId5"/>
    <p:sldId id="280" r:id="rId6"/>
    <p:sldId id="281" r:id="rId7"/>
    <p:sldId id="282" r:id="rId8"/>
    <p:sldId id="258" r:id="rId9"/>
    <p:sldId id="288" r:id="rId10"/>
    <p:sldId id="257" r:id="rId11"/>
    <p:sldId id="266" r:id="rId12"/>
    <p:sldId id="259" r:id="rId13"/>
    <p:sldId id="267" r:id="rId14"/>
    <p:sldId id="260" r:id="rId15"/>
    <p:sldId id="268" r:id="rId16"/>
    <p:sldId id="269" r:id="rId17"/>
    <p:sldId id="261" r:id="rId18"/>
    <p:sldId id="284" r:id="rId19"/>
    <p:sldId id="270" r:id="rId20"/>
    <p:sldId id="262" r:id="rId21"/>
    <p:sldId id="271" r:id="rId22"/>
    <p:sldId id="263" r:id="rId23"/>
    <p:sldId id="285" r:id="rId24"/>
    <p:sldId id="272" r:id="rId25"/>
    <p:sldId id="273" r:id="rId26"/>
    <p:sldId id="264" r:id="rId27"/>
    <p:sldId id="287" r:id="rId28"/>
    <p:sldId id="274" r:id="rId29"/>
    <p:sldId id="275" r:id="rId30"/>
    <p:sldId id="265" r:id="rId31"/>
    <p:sldId id="286" r:id="rId32"/>
    <p:sldId id="276" r:id="rId33"/>
    <p:sldId id="277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9C48A-0511-4739-B520-F41CB2365C01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D64572-9265-45A2-8C93-6A513940AEFB}">
      <dgm:prSet/>
      <dgm:spPr/>
      <dgm:t>
        <a:bodyPr/>
        <a:lstStyle/>
        <a:p>
          <a:r>
            <a:rPr lang="en-US"/>
            <a:t>• Gen Z = Digital natives, collaborative learners</a:t>
          </a:r>
        </a:p>
      </dgm:t>
    </dgm:pt>
    <dgm:pt modelId="{AE5D0E06-8244-4055-81F2-1A793BC3F67D}" type="parTrans" cxnId="{6478E49B-4796-487C-ACDE-76A3AC7CDE62}">
      <dgm:prSet/>
      <dgm:spPr/>
      <dgm:t>
        <a:bodyPr/>
        <a:lstStyle/>
        <a:p>
          <a:endParaRPr lang="en-US"/>
        </a:p>
      </dgm:t>
    </dgm:pt>
    <dgm:pt modelId="{DD012CC1-EA24-48BB-A04C-A3FFEEB41079}" type="sibTrans" cxnId="{6478E49B-4796-487C-ACDE-76A3AC7CDE62}">
      <dgm:prSet/>
      <dgm:spPr/>
      <dgm:t>
        <a:bodyPr/>
        <a:lstStyle/>
        <a:p>
          <a:endParaRPr lang="en-US"/>
        </a:p>
      </dgm:t>
    </dgm:pt>
    <dgm:pt modelId="{D98BE98B-6C4A-4806-95AE-3C2CCA1037EA}">
      <dgm:prSet/>
      <dgm:spPr/>
      <dgm:t>
        <a:bodyPr/>
        <a:lstStyle/>
        <a:p>
          <a:r>
            <a:rPr lang="en-US"/>
            <a:t>• Limited studies in surgical technology education</a:t>
          </a:r>
        </a:p>
      </dgm:t>
    </dgm:pt>
    <dgm:pt modelId="{158A0DF3-A7B7-4E33-8DB5-80FD745C4A18}" type="parTrans" cxnId="{2614EC9D-8B01-4993-A1D7-96E6C5C023BC}">
      <dgm:prSet/>
      <dgm:spPr/>
      <dgm:t>
        <a:bodyPr/>
        <a:lstStyle/>
        <a:p>
          <a:endParaRPr lang="en-US"/>
        </a:p>
      </dgm:t>
    </dgm:pt>
    <dgm:pt modelId="{F6B4CEF7-53FC-4502-9BDE-56AEFDBBE0CE}" type="sibTrans" cxnId="{2614EC9D-8B01-4993-A1D7-96E6C5C023BC}">
      <dgm:prSet/>
      <dgm:spPr/>
      <dgm:t>
        <a:bodyPr/>
        <a:lstStyle/>
        <a:p>
          <a:endParaRPr lang="en-US"/>
        </a:p>
      </dgm:t>
    </dgm:pt>
    <dgm:pt modelId="{25A70E1F-D8B0-424C-9139-703B7BA7CC8C}">
      <dgm:prSet/>
      <dgm:spPr/>
      <dgm:t>
        <a:bodyPr/>
        <a:lstStyle/>
        <a:p>
          <a:r>
            <a:rPr lang="en-US"/>
            <a:t>• Need to align instruction with generational traits</a:t>
          </a:r>
        </a:p>
      </dgm:t>
    </dgm:pt>
    <dgm:pt modelId="{8D07633F-B47D-4457-9494-B4FB6AC068F8}" type="parTrans" cxnId="{695BC966-90EC-4CF9-B584-F4B19D9516C8}">
      <dgm:prSet/>
      <dgm:spPr/>
      <dgm:t>
        <a:bodyPr/>
        <a:lstStyle/>
        <a:p>
          <a:endParaRPr lang="en-US"/>
        </a:p>
      </dgm:t>
    </dgm:pt>
    <dgm:pt modelId="{ACEF6DE4-39AF-4690-B46F-E8F2EDA67717}" type="sibTrans" cxnId="{695BC966-90EC-4CF9-B584-F4B19D9516C8}">
      <dgm:prSet/>
      <dgm:spPr/>
      <dgm:t>
        <a:bodyPr/>
        <a:lstStyle/>
        <a:p>
          <a:endParaRPr lang="en-US"/>
        </a:p>
      </dgm:t>
    </dgm:pt>
    <dgm:pt modelId="{BCAB453F-6DF3-4C54-A5A8-A4EA42E9F874}" type="pres">
      <dgm:prSet presAssocID="{99B9C48A-0511-4739-B520-F41CB2365C01}" presName="diagram" presStyleCnt="0">
        <dgm:presLayoutVars>
          <dgm:dir/>
          <dgm:resizeHandles val="exact"/>
        </dgm:presLayoutVars>
      </dgm:prSet>
      <dgm:spPr/>
    </dgm:pt>
    <dgm:pt modelId="{E96D75D7-60EB-4EF8-BBD2-5480CB601DDC}" type="pres">
      <dgm:prSet presAssocID="{16D64572-9265-45A2-8C93-6A513940AEFB}" presName="node" presStyleLbl="node1" presStyleIdx="0" presStyleCnt="3">
        <dgm:presLayoutVars>
          <dgm:bulletEnabled val="1"/>
        </dgm:presLayoutVars>
      </dgm:prSet>
      <dgm:spPr/>
    </dgm:pt>
    <dgm:pt modelId="{31FC3F25-B73B-4E96-9590-97976D501F64}" type="pres">
      <dgm:prSet presAssocID="{DD012CC1-EA24-48BB-A04C-A3FFEEB41079}" presName="sibTrans" presStyleCnt="0"/>
      <dgm:spPr/>
    </dgm:pt>
    <dgm:pt modelId="{2146B541-BA12-4180-8987-2E08FDA6B48B}" type="pres">
      <dgm:prSet presAssocID="{D98BE98B-6C4A-4806-95AE-3C2CCA1037EA}" presName="node" presStyleLbl="node1" presStyleIdx="1" presStyleCnt="3">
        <dgm:presLayoutVars>
          <dgm:bulletEnabled val="1"/>
        </dgm:presLayoutVars>
      </dgm:prSet>
      <dgm:spPr/>
    </dgm:pt>
    <dgm:pt modelId="{064EEBB2-D9E7-4F95-B116-2A82EBC54FDD}" type="pres">
      <dgm:prSet presAssocID="{F6B4CEF7-53FC-4502-9BDE-56AEFDBBE0CE}" presName="sibTrans" presStyleCnt="0"/>
      <dgm:spPr/>
    </dgm:pt>
    <dgm:pt modelId="{A3ACE0A4-F991-4272-8ACF-D84675BD42E2}" type="pres">
      <dgm:prSet presAssocID="{25A70E1F-D8B0-424C-9139-703B7BA7CC8C}" presName="node" presStyleLbl="node1" presStyleIdx="2" presStyleCnt="3">
        <dgm:presLayoutVars>
          <dgm:bulletEnabled val="1"/>
        </dgm:presLayoutVars>
      </dgm:prSet>
      <dgm:spPr/>
    </dgm:pt>
  </dgm:ptLst>
  <dgm:cxnLst>
    <dgm:cxn modelId="{9D187A63-E82D-4D8A-A131-6ABE204DAFC5}" type="presOf" srcId="{16D64572-9265-45A2-8C93-6A513940AEFB}" destId="{E96D75D7-60EB-4EF8-BBD2-5480CB601DDC}" srcOrd="0" destOrd="0" presId="urn:microsoft.com/office/officeart/2005/8/layout/default"/>
    <dgm:cxn modelId="{695BC966-90EC-4CF9-B584-F4B19D9516C8}" srcId="{99B9C48A-0511-4739-B520-F41CB2365C01}" destId="{25A70E1F-D8B0-424C-9139-703B7BA7CC8C}" srcOrd="2" destOrd="0" parTransId="{8D07633F-B47D-4457-9494-B4FB6AC068F8}" sibTransId="{ACEF6DE4-39AF-4690-B46F-E8F2EDA67717}"/>
    <dgm:cxn modelId="{778B1547-1832-4147-97F7-56CEB5BD3CF2}" type="presOf" srcId="{99B9C48A-0511-4739-B520-F41CB2365C01}" destId="{BCAB453F-6DF3-4C54-A5A8-A4EA42E9F874}" srcOrd="0" destOrd="0" presId="urn:microsoft.com/office/officeart/2005/8/layout/default"/>
    <dgm:cxn modelId="{12770193-888F-4AE3-8FA1-940490A1F940}" type="presOf" srcId="{25A70E1F-D8B0-424C-9139-703B7BA7CC8C}" destId="{A3ACE0A4-F991-4272-8ACF-D84675BD42E2}" srcOrd="0" destOrd="0" presId="urn:microsoft.com/office/officeart/2005/8/layout/default"/>
    <dgm:cxn modelId="{6478E49B-4796-487C-ACDE-76A3AC7CDE62}" srcId="{99B9C48A-0511-4739-B520-F41CB2365C01}" destId="{16D64572-9265-45A2-8C93-6A513940AEFB}" srcOrd="0" destOrd="0" parTransId="{AE5D0E06-8244-4055-81F2-1A793BC3F67D}" sibTransId="{DD012CC1-EA24-48BB-A04C-A3FFEEB41079}"/>
    <dgm:cxn modelId="{2614EC9D-8B01-4993-A1D7-96E6C5C023BC}" srcId="{99B9C48A-0511-4739-B520-F41CB2365C01}" destId="{D98BE98B-6C4A-4806-95AE-3C2CCA1037EA}" srcOrd="1" destOrd="0" parTransId="{158A0DF3-A7B7-4E33-8DB5-80FD745C4A18}" sibTransId="{F6B4CEF7-53FC-4502-9BDE-56AEFDBBE0CE}"/>
    <dgm:cxn modelId="{850F6FA1-0A3C-43D7-A698-11044583C493}" type="presOf" srcId="{D98BE98B-6C4A-4806-95AE-3C2CCA1037EA}" destId="{2146B541-BA12-4180-8987-2E08FDA6B48B}" srcOrd="0" destOrd="0" presId="urn:microsoft.com/office/officeart/2005/8/layout/default"/>
    <dgm:cxn modelId="{7629C94C-B84B-4C4A-9722-BBE448239DE4}" type="presParOf" srcId="{BCAB453F-6DF3-4C54-A5A8-A4EA42E9F874}" destId="{E96D75D7-60EB-4EF8-BBD2-5480CB601DDC}" srcOrd="0" destOrd="0" presId="urn:microsoft.com/office/officeart/2005/8/layout/default"/>
    <dgm:cxn modelId="{FBDC39F0-8AED-409B-898B-7CEA88848453}" type="presParOf" srcId="{BCAB453F-6DF3-4C54-A5A8-A4EA42E9F874}" destId="{31FC3F25-B73B-4E96-9590-97976D501F64}" srcOrd="1" destOrd="0" presId="urn:microsoft.com/office/officeart/2005/8/layout/default"/>
    <dgm:cxn modelId="{1936264B-F36C-47C7-BF0A-B32B077DDA19}" type="presParOf" srcId="{BCAB453F-6DF3-4C54-A5A8-A4EA42E9F874}" destId="{2146B541-BA12-4180-8987-2E08FDA6B48B}" srcOrd="2" destOrd="0" presId="urn:microsoft.com/office/officeart/2005/8/layout/default"/>
    <dgm:cxn modelId="{560975B0-C5DF-4DAE-99A7-4417CB2BB5CA}" type="presParOf" srcId="{BCAB453F-6DF3-4C54-A5A8-A4EA42E9F874}" destId="{064EEBB2-D9E7-4F95-B116-2A82EBC54FDD}" srcOrd="3" destOrd="0" presId="urn:microsoft.com/office/officeart/2005/8/layout/default"/>
    <dgm:cxn modelId="{0D66F43D-610A-4153-86B1-DB46DF56890C}" type="presParOf" srcId="{BCAB453F-6DF3-4C54-A5A8-A4EA42E9F874}" destId="{A3ACE0A4-F991-4272-8ACF-D84675BD42E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AACC59-FCE8-4F5E-8E12-DA4038A52CE3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59C33AC-C0CB-45B0-94EE-6A1FE6F57C28}">
      <dgm:prSet/>
      <dgm:spPr/>
      <dgm:t>
        <a:bodyPr/>
        <a:lstStyle/>
        <a:p>
          <a:r>
            <a:rPr lang="en-US"/>
            <a:t>• Explore Gen Z learning preferences</a:t>
          </a:r>
        </a:p>
      </dgm:t>
    </dgm:pt>
    <dgm:pt modelId="{7CB7D087-3424-442D-9787-A7C943976D5E}" type="parTrans" cxnId="{36229A71-CE8A-4DA0-AA2F-E99C8E2681C1}">
      <dgm:prSet/>
      <dgm:spPr/>
      <dgm:t>
        <a:bodyPr/>
        <a:lstStyle/>
        <a:p>
          <a:endParaRPr lang="en-US"/>
        </a:p>
      </dgm:t>
    </dgm:pt>
    <dgm:pt modelId="{3C1F07B2-4A55-443A-A985-8DC6D83A3963}" type="sibTrans" cxnId="{36229A71-CE8A-4DA0-AA2F-E99C8E2681C1}">
      <dgm:prSet/>
      <dgm:spPr/>
      <dgm:t>
        <a:bodyPr/>
        <a:lstStyle/>
        <a:p>
          <a:endParaRPr lang="en-US"/>
        </a:p>
      </dgm:t>
    </dgm:pt>
    <dgm:pt modelId="{69B7F172-270E-4C47-9DEB-5716545A485A}">
      <dgm:prSet/>
      <dgm:spPr/>
      <dgm:t>
        <a:bodyPr/>
        <a:lstStyle/>
        <a:p>
          <a:r>
            <a:rPr lang="en-US"/>
            <a:t>• Review research design &amp; findings</a:t>
          </a:r>
        </a:p>
      </dgm:t>
    </dgm:pt>
    <dgm:pt modelId="{4E589386-ADD2-4344-A150-051DF4E0CCB1}" type="parTrans" cxnId="{61219A8A-8983-49ED-8380-C044FE6BFE0C}">
      <dgm:prSet/>
      <dgm:spPr/>
      <dgm:t>
        <a:bodyPr/>
        <a:lstStyle/>
        <a:p>
          <a:endParaRPr lang="en-US"/>
        </a:p>
      </dgm:t>
    </dgm:pt>
    <dgm:pt modelId="{EDBE394D-53E4-42F1-8922-7F4F4AAA3827}" type="sibTrans" cxnId="{61219A8A-8983-49ED-8380-C044FE6BFE0C}">
      <dgm:prSet/>
      <dgm:spPr/>
      <dgm:t>
        <a:bodyPr/>
        <a:lstStyle/>
        <a:p>
          <a:endParaRPr lang="en-US"/>
        </a:p>
      </dgm:t>
    </dgm:pt>
    <dgm:pt modelId="{BF88BA7A-C993-4E63-A038-6ED24A8F88E8}">
      <dgm:prSet/>
      <dgm:spPr/>
      <dgm:t>
        <a:bodyPr/>
        <a:lstStyle/>
        <a:p>
          <a:r>
            <a:rPr lang="en-US"/>
            <a:t>• Discuss practical applications</a:t>
          </a:r>
        </a:p>
      </dgm:t>
    </dgm:pt>
    <dgm:pt modelId="{9BB561FB-FE0E-4406-9AF5-24EE5D967811}" type="parTrans" cxnId="{2D051AB5-F48E-41E7-864D-F7037601AF2A}">
      <dgm:prSet/>
      <dgm:spPr/>
      <dgm:t>
        <a:bodyPr/>
        <a:lstStyle/>
        <a:p>
          <a:endParaRPr lang="en-US"/>
        </a:p>
      </dgm:t>
    </dgm:pt>
    <dgm:pt modelId="{672796A1-7169-46B1-9D7C-30A9D9F39B1E}" type="sibTrans" cxnId="{2D051AB5-F48E-41E7-864D-F7037601AF2A}">
      <dgm:prSet/>
      <dgm:spPr/>
      <dgm:t>
        <a:bodyPr/>
        <a:lstStyle/>
        <a:p>
          <a:endParaRPr lang="en-US"/>
        </a:p>
      </dgm:t>
    </dgm:pt>
    <dgm:pt modelId="{DAE5E65E-1028-430D-B89C-D31C68A4020C}">
      <dgm:prSet/>
      <dgm:spPr/>
      <dgm:t>
        <a:bodyPr/>
        <a:lstStyle/>
        <a:p>
          <a:r>
            <a:rPr lang="en-US"/>
            <a:t>• Engage in Q&amp;A</a:t>
          </a:r>
        </a:p>
      </dgm:t>
    </dgm:pt>
    <dgm:pt modelId="{F6C3F2AC-BFAF-4FE1-B0A7-D52B789C375C}" type="parTrans" cxnId="{98B9AFA5-800F-4D19-8406-54F45A1BCCC7}">
      <dgm:prSet/>
      <dgm:spPr/>
      <dgm:t>
        <a:bodyPr/>
        <a:lstStyle/>
        <a:p>
          <a:endParaRPr lang="en-US"/>
        </a:p>
      </dgm:t>
    </dgm:pt>
    <dgm:pt modelId="{00F82997-3C7B-418D-B2D3-4D212C5908C1}" type="sibTrans" cxnId="{98B9AFA5-800F-4D19-8406-54F45A1BCCC7}">
      <dgm:prSet/>
      <dgm:spPr/>
      <dgm:t>
        <a:bodyPr/>
        <a:lstStyle/>
        <a:p>
          <a:endParaRPr lang="en-US"/>
        </a:p>
      </dgm:t>
    </dgm:pt>
    <dgm:pt modelId="{2716600D-4CD4-480E-8AA1-A1957BAAC9D4}" type="pres">
      <dgm:prSet presAssocID="{7FAACC59-FCE8-4F5E-8E12-DA4038A52CE3}" presName="linear" presStyleCnt="0">
        <dgm:presLayoutVars>
          <dgm:animLvl val="lvl"/>
          <dgm:resizeHandles val="exact"/>
        </dgm:presLayoutVars>
      </dgm:prSet>
      <dgm:spPr/>
    </dgm:pt>
    <dgm:pt modelId="{D5B0FBDF-3089-46A7-91FE-83880A65AD69}" type="pres">
      <dgm:prSet presAssocID="{A59C33AC-C0CB-45B0-94EE-6A1FE6F57C2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4063A9A-9E9E-49AE-A26D-BEC43E6B3CA2}" type="pres">
      <dgm:prSet presAssocID="{3C1F07B2-4A55-443A-A985-8DC6D83A3963}" presName="spacer" presStyleCnt="0"/>
      <dgm:spPr/>
    </dgm:pt>
    <dgm:pt modelId="{9AB0A263-8F28-4B92-A691-4F00F4384C0B}" type="pres">
      <dgm:prSet presAssocID="{69B7F172-270E-4C47-9DEB-5716545A485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5C2C37-3F09-468A-B18D-23E4761FE450}" type="pres">
      <dgm:prSet presAssocID="{EDBE394D-53E4-42F1-8922-7F4F4AAA3827}" presName="spacer" presStyleCnt="0"/>
      <dgm:spPr/>
    </dgm:pt>
    <dgm:pt modelId="{E5F376D2-48CD-4FB6-9C4B-81CFEDFAC186}" type="pres">
      <dgm:prSet presAssocID="{BF88BA7A-C993-4E63-A038-6ED24A8F88E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100F625-97CF-4ED6-952C-AFA4821E9387}" type="pres">
      <dgm:prSet presAssocID="{672796A1-7169-46B1-9D7C-30A9D9F39B1E}" presName="spacer" presStyleCnt="0"/>
      <dgm:spPr/>
    </dgm:pt>
    <dgm:pt modelId="{DA7B9884-558E-42C5-941F-E6E0D2C5AF8A}" type="pres">
      <dgm:prSet presAssocID="{DAE5E65E-1028-430D-B89C-D31C68A4020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597B90B-049F-48D6-98A7-3BC371CE1CB1}" type="presOf" srcId="{69B7F172-270E-4C47-9DEB-5716545A485A}" destId="{9AB0A263-8F28-4B92-A691-4F00F4384C0B}" srcOrd="0" destOrd="0" presId="urn:microsoft.com/office/officeart/2005/8/layout/vList2"/>
    <dgm:cxn modelId="{423D7F64-D21B-4D71-BAC9-7279650D4532}" type="presOf" srcId="{7FAACC59-FCE8-4F5E-8E12-DA4038A52CE3}" destId="{2716600D-4CD4-480E-8AA1-A1957BAAC9D4}" srcOrd="0" destOrd="0" presId="urn:microsoft.com/office/officeart/2005/8/layout/vList2"/>
    <dgm:cxn modelId="{36229A71-CE8A-4DA0-AA2F-E99C8E2681C1}" srcId="{7FAACC59-FCE8-4F5E-8E12-DA4038A52CE3}" destId="{A59C33AC-C0CB-45B0-94EE-6A1FE6F57C28}" srcOrd="0" destOrd="0" parTransId="{7CB7D087-3424-442D-9787-A7C943976D5E}" sibTransId="{3C1F07B2-4A55-443A-A985-8DC6D83A3963}"/>
    <dgm:cxn modelId="{BF086786-0308-4664-B725-BAC73F743B96}" type="presOf" srcId="{DAE5E65E-1028-430D-B89C-D31C68A4020C}" destId="{DA7B9884-558E-42C5-941F-E6E0D2C5AF8A}" srcOrd="0" destOrd="0" presId="urn:microsoft.com/office/officeart/2005/8/layout/vList2"/>
    <dgm:cxn modelId="{61219A8A-8983-49ED-8380-C044FE6BFE0C}" srcId="{7FAACC59-FCE8-4F5E-8E12-DA4038A52CE3}" destId="{69B7F172-270E-4C47-9DEB-5716545A485A}" srcOrd="1" destOrd="0" parTransId="{4E589386-ADD2-4344-A150-051DF4E0CCB1}" sibTransId="{EDBE394D-53E4-42F1-8922-7F4F4AAA3827}"/>
    <dgm:cxn modelId="{98B9AFA5-800F-4D19-8406-54F45A1BCCC7}" srcId="{7FAACC59-FCE8-4F5E-8E12-DA4038A52CE3}" destId="{DAE5E65E-1028-430D-B89C-D31C68A4020C}" srcOrd="3" destOrd="0" parTransId="{F6C3F2AC-BFAF-4FE1-B0A7-D52B789C375C}" sibTransId="{00F82997-3C7B-418D-B2D3-4D212C5908C1}"/>
    <dgm:cxn modelId="{715FDDA5-1B46-492A-B5CD-21FB155BD7FE}" type="presOf" srcId="{A59C33AC-C0CB-45B0-94EE-6A1FE6F57C28}" destId="{D5B0FBDF-3089-46A7-91FE-83880A65AD69}" srcOrd="0" destOrd="0" presId="urn:microsoft.com/office/officeart/2005/8/layout/vList2"/>
    <dgm:cxn modelId="{2D051AB5-F48E-41E7-864D-F7037601AF2A}" srcId="{7FAACC59-FCE8-4F5E-8E12-DA4038A52CE3}" destId="{BF88BA7A-C993-4E63-A038-6ED24A8F88E8}" srcOrd="2" destOrd="0" parTransId="{9BB561FB-FE0E-4406-9AF5-24EE5D967811}" sibTransId="{672796A1-7169-46B1-9D7C-30A9D9F39B1E}"/>
    <dgm:cxn modelId="{CC2CBBB5-0D84-4648-81D3-759F1B861B4E}" type="presOf" srcId="{BF88BA7A-C993-4E63-A038-6ED24A8F88E8}" destId="{E5F376D2-48CD-4FB6-9C4B-81CFEDFAC186}" srcOrd="0" destOrd="0" presId="urn:microsoft.com/office/officeart/2005/8/layout/vList2"/>
    <dgm:cxn modelId="{659AD5AF-B43F-4CAE-AB3F-D3407CFF2E81}" type="presParOf" srcId="{2716600D-4CD4-480E-8AA1-A1957BAAC9D4}" destId="{D5B0FBDF-3089-46A7-91FE-83880A65AD69}" srcOrd="0" destOrd="0" presId="urn:microsoft.com/office/officeart/2005/8/layout/vList2"/>
    <dgm:cxn modelId="{8DC02F19-F80C-4FF1-9CA1-631B16F4C07F}" type="presParOf" srcId="{2716600D-4CD4-480E-8AA1-A1957BAAC9D4}" destId="{C4063A9A-9E9E-49AE-A26D-BEC43E6B3CA2}" srcOrd="1" destOrd="0" presId="urn:microsoft.com/office/officeart/2005/8/layout/vList2"/>
    <dgm:cxn modelId="{D3B77167-83DA-4A6E-9F6E-FE9AE965122A}" type="presParOf" srcId="{2716600D-4CD4-480E-8AA1-A1957BAAC9D4}" destId="{9AB0A263-8F28-4B92-A691-4F00F4384C0B}" srcOrd="2" destOrd="0" presId="urn:microsoft.com/office/officeart/2005/8/layout/vList2"/>
    <dgm:cxn modelId="{F3204932-5158-437D-A313-97E1CE8066B3}" type="presParOf" srcId="{2716600D-4CD4-480E-8AA1-A1957BAAC9D4}" destId="{CB5C2C37-3F09-468A-B18D-23E4761FE450}" srcOrd="3" destOrd="0" presId="urn:microsoft.com/office/officeart/2005/8/layout/vList2"/>
    <dgm:cxn modelId="{400C039E-37AA-4C12-9189-F81B5A1B7442}" type="presParOf" srcId="{2716600D-4CD4-480E-8AA1-A1957BAAC9D4}" destId="{E5F376D2-48CD-4FB6-9C4B-81CFEDFAC186}" srcOrd="4" destOrd="0" presId="urn:microsoft.com/office/officeart/2005/8/layout/vList2"/>
    <dgm:cxn modelId="{F7336F22-D15A-4845-9B55-B81812E68D34}" type="presParOf" srcId="{2716600D-4CD4-480E-8AA1-A1957BAAC9D4}" destId="{5100F625-97CF-4ED6-952C-AFA4821E9387}" srcOrd="5" destOrd="0" presId="urn:microsoft.com/office/officeart/2005/8/layout/vList2"/>
    <dgm:cxn modelId="{B82C2BD2-5501-4AA4-8ABC-D1A482EAD279}" type="presParOf" srcId="{2716600D-4CD4-480E-8AA1-A1957BAAC9D4}" destId="{DA7B9884-558E-42C5-941F-E6E0D2C5AF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F904AB-9795-4A53-8F13-89B2C7A3B30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B0ACB2-FD77-451F-B7A0-A3C0C1BA4EB2}">
      <dgm:prSet/>
      <dgm:spPr/>
      <dgm:t>
        <a:bodyPr/>
        <a:lstStyle/>
        <a:p>
          <a:r>
            <a:rPr lang="en-US"/>
            <a:t>• Knowles’ Andragogical Model: Self-directed, experiential learning</a:t>
          </a:r>
        </a:p>
      </dgm:t>
    </dgm:pt>
    <dgm:pt modelId="{2A8CE26B-B997-4748-AD9C-255948E82913}" type="parTrans" cxnId="{367ABF7C-8AF0-4155-9EF1-1E4B709AA8E1}">
      <dgm:prSet/>
      <dgm:spPr/>
      <dgm:t>
        <a:bodyPr/>
        <a:lstStyle/>
        <a:p>
          <a:endParaRPr lang="en-US"/>
        </a:p>
      </dgm:t>
    </dgm:pt>
    <dgm:pt modelId="{16EC50B8-92CA-47FC-9DE8-4BD9EFD1D390}" type="sibTrans" cxnId="{367ABF7C-8AF0-4155-9EF1-1E4B709AA8E1}">
      <dgm:prSet/>
      <dgm:spPr/>
      <dgm:t>
        <a:bodyPr/>
        <a:lstStyle/>
        <a:p>
          <a:endParaRPr lang="en-US"/>
        </a:p>
      </dgm:t>
    </dgm:pt>
    <dgm:pt modelId="{0FD5D7C3-1420-4DB8-B2D7-1F77E68A28B7}">
      <dgm:prSet/>
      <dgm:spPr/>
      <dgm:t>
        <a:bodyPr/>
        <a:lstStyle/>
        <a:p>
          <a:r>
            <a:rPr lang="en-US"/>
            <a:t>• Bandura’s Self-Efficacy Theory: Confidence &amp; motivation</a:t>
          </a:r>
        </a:p>
      </dgm:t>
    </dgm:pt>
    <dgm:pt modelId="{DE1D6080-8E42-40B6-B515-68FD186FD5AA}" type="parTrans" cxnId="{1F2B2193-7393-4B1F-BFED-510EFB2405D1}">
      <dgm:prSet/>
      <dgm:spPr/>
      <dgm:t>
        <a:bodyPr/>
        <a:lstStyle/>
        <a:p>
          <a:endParaRPr lang="en-US"/>
        </a:p>
      </dgm:t>
    </dgm:pt>
    <dgm:pt modelId="{0FF8821C-7809-4019-B2C4-2A8CEA51E501}" type="sibTrans" cxnId="{1F2B2193-7393-4B1F-BFED-510EFB2405D1}">
      <dgm:prSet/>
      <dgm:spPr/>
      <dgm:t>
        <a:bodyPr/>
        <a:lstStyle/>
        <a:p>
          <a:endParaRPr lang="en-US"/>
        </a:p>
      </dgm:t>
    </dgm:pt>
    <dgm:pt modelId="{8AF4D6DA-5A02-43CD-8EAC-7A6303C2FDC7}">
      <dgm:prSet/>
      <dgm:spPr/>
      <dgm:t>
        <a:bodyPr/>
        <a:lstStyle/>
        <a:p>
          <a:r>
            <a:rPr lang="en-US"/>
            <a:t>• Intersection: Empowered, tech-savvy learners</a:t>
          </a:r>
        </a:p>
      </dgm:t>
    </dgm:pt>
    <dgm:pt modelId="{23CE360F-4FC5-48D6-A63C-1F472688EE13}" type="parTrans" cxnId="{8245009B-B6C0-4F8C-B824-6BCE17E27D7A}">
      <dgm:prSet/>
      <dgm:spPr/>
      <dgm:t>
        <a:bodyPr/>
        <a:lstStyle/>
        <a:p>
          <a:endParaRPr lang="en-US"/>
        </a:p>
      </dgm:t>
    </dgm:pt>
    <dgm:pt modelId="{9E9129DF-E2CA-499D-99CD-EAB778CA82C5}" type="sibTrans" cxnId="{8245009B-B6C0-4F8C-B824-6BCE17E27D7A}">
      <dgm:prSet/>
      <dgm:spPr/>
      <dgm:t>
        <a:bodyPr/>
        <a:lstStyle/>
        <a:p>
          <a:endParaRPr lang="en-US"/>
        </a:p>
      </dgm:t>
    </dgm:pt>
    <dgm:pt modelId="{08CBC00F-8012-4309-82C3-35DB50BAC604}" type="pres">
      <dgm:prSet presAssocID="{46F904AB-9795-4A53-8F13-89B2C7A3B3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B388FA7-9E03-41F6-A2CF-0C47421D5A64}" type="pres">
      <dgm:prSet presAssocID="{FDB0ACB2-FD77-451F-B7A0-A3C0C1BA4EB2}" presName="hierRoot1" presStyleCnt="0"/>
      <dgm:spPr/>
    </dgm:pt>
    <dgm:pt modelId="{2409A567-377E-4B7D-8E65-38690C60C189}" type="pres">
      <dgm:prSet presAssocID="{FDB0ACB2-FD77-451F-B7A0-A3C0C1BA4EB2}" presName="composite" presStyleCnt="0"/>
      <dgm:spPr/>
    </dgm:pt>
    <dgm:pt modelId="{BDD34CB7-080D-465D-B791-83260002317C}" type="pres">
      <dgm:prSet presAssocID="{FDB0ACB2-FD77-451F-B7A0-A3C0C1BA4EB2}" presName="background" presStyleLbl="node0" presStyleIdx="0" presStyleCnt="3"/>
      <dgm:spPr/>
    </dgm:pt>
    <dgm:pt modelId="{B661CCA8-5D53-4CD7-B7CA-09D20C1450BC}" type="pres">
      <dgm:prSet presAssocID="{FDB0ACB2-FD77-451F-B7A0-A3C0C1BA4EB2}" presName="text" presStyleLbl="fgAcc0" presStyleIdx="0" presStyleCnt="3">
        <dgm:presLayoutVars>
          <dgm:chPref val="3"/>
        </dgm:presLayoutVars>
      </dgm:prSet>
      <dgm:spPr/>
    </dgm:pt>
    <dgm:pt modelId="{229BB869-A2B9-413A-829F-4B34ACE255E2}" type="pres">
      <dgm:prSet presAssocID="{FDB0ACB2-FD77-451F-B7A0-A3C0C1BA4EB2}" presName="hierChild2" presStyleCnt="0"/>
      <dgm:spPr/>
    </dgm:pt>
    <dgm:pt modelId="{A54B2911-8FAB-4539-9727-24E04EC9AC1A}" type="pres">
      <dgm:prSet presAssocID="{0FD5D7C3-1420-4DB8-B2D7-1F77E68A28B7}" presName="hierRoot1" presStyleCnt="0"/>
      <dgm:spPr/>
    </dgm:pt>
    <dgm:pt modelId="{5C5B8816-9F9B-448A-8EAA-D4D3EEFCDFAD}" type="pres">
      <dgm:prSet presAssocID="{0FD5D7C3-1420-4DB8-B2D7-1F77E68A28B7}" presName="composite" presStyleCnt="0"/>
      <dgm:spPr/>
    </dgm:pt>
    <dgm:pt modelId="{2E9480D0-FA3D-44B4-8D50-F31FD4B7953A}" type="pres">
      <dgm:prSet presAssocID="{0FD5D7C3-1420-4DB8-B2D7-1F77E68A28B7}" presName="background" presStyleLbl="node0" presStyleIdx="1" presStyleCnt="3"/>
      <dgm:spPr/>
    </dgm:pt>
    <dgm:pt modelId="{279002DC-F409-476C-BA72-E1FBE659152C}" type="pres">
      <dgm:prSet presAssocID="{0FD5D7C3-1420-4DB8-B2D7-1F77E68A28B7}" presName="text" presStyleLbl="fgAcc0" presStyleIdx="1" presStyleCnt="3">
        <dgm:presLayoutVars>
          <dgm:chPref val="3"/>
        </dgm:presLayoutVars>
      </dgm:prSet>
      <dgm:spPr/>
    </dgm:pt>
    <dgm:pt modelId="{A4A6C6CB-E991-4898-BF75-D412811056BD}" type="pres">
      <dgm:prSet presAssocID="{0FD5D7C3-1420-4DB8-B2D7-1F77E68A28B7}" presName="hierChild2" presStyleCnt="0"/>
      <dgm:spPr/>
    </dgm:pt>
    <dgm:pt modelId="{02E12BBD-031B-453F-B1ED-CD6DE5DB07D1}" type="pres">
      <dgm:prSet presAssocID="{8AF4D6DA-5A02-43CD-8EAC-7A6303C2FDC7}" presName="hierRoot1" presStyleCnt="0"/>
      <dgm:spPr/>
    </dgm:pt>
    <dgm:pt modelId="{BC9C3D0B-B3F1-4B2F-B072-7689978C5271}" type="pres">
      <dgm:prSet presAssocID="{8AF4D6DA-5A02-43CD-8EAC-7A6303C2FDC7}" presName="composite" presStyleCnt="0"/>
      <dgm:spPr/>
    </dgm:pt>
    <dgm:pt modelId="{2F6392DE-DADC-43FC-B26E-A36D8265E84F}" type="pres">
      <dgm:prSet presAssocID="{8AF4D6DA-5A02-43CD-8EAC-7A6303C2FDC7}" presName="background" presStyleLbl="node0" presStyleIdx="2" presStyleCnt="3"/>
      <dgm:spPr/>
    </dgm:pt>
    <dgm:pt modelId="{CE2903C0-9EF5-4ED6-B376-CB0112D6A5D5}" type="pres">
      <dgm:prSet presAssocID="{8AF4D6DA-5A02-43CD-8EAC-7A6303C2FDC7}" presName="text" presStyleLbl="fgAcc0" presStyleIdx="2" presStyleCnt="3">
        <dgm:presLayoutVars>
          <dgm:chPref val="3"/>
        </dgm:presLayoutVars>
      </dgm:prSet>
      <dgm:spPr/>
    </dgm:pt>
    <dgm:pt modelId="{2790D018-83A6-420F-9FA1-A6818AD45460}" type="pres">
      <dgm:prSet presAssocID="{8AF4D6DA-5A02-43CD-8EAC-7A6303C2FDC7}" presName="hierChild2" presStyleCnt="0"/>
      <dgm:spPr/>
    </dgm:pt>
  </dgm:ptLst>
  <dgm:cxnLst>
    <dgm:cxn modelId="{DA15346D-9174-47AC-906F-1AF2E2FEC324}" type="presOf" srcId="{8AF4D6DA-5A02-43CD-8EAC-7A6303C2FDC7}" destId="{CE2903C0-9EF5-4ED6-B376-CB0112D6A5D5}" srcOrd="0" destOrd="0" presId="urn:microsoft.com/office/officeart/2005/8/layout/hierarchy1"/>
    <dgm:cxn modelId="{367ABF7C-8AF0-4155-9EF1-1E4B709AA8E1}" srcId="{46F904AB-9795-4A53-8F13-89B2C7A3B30E}" destId="{FDB0ACB2-FD77-451F-B7A0-A3C0C1BA4EB2}" srcOrd="0" destOrd="0" parTransId="{2A8CE26B-B997-4748-AD9C-255948E82913}" sibTransId="{16EC50B8-92CA-47FC-9DE8-4BD9EFD1D390}"/>
    <dgm:cxn modelId="{1F2B2193-7393-4B1F-BFED-510EFB2405D1}" srcId="{46F904AB-9795-4A53-8F13-89B2C7A3B30E}" destId="{0FD5D7C3-1420-4DB8-B2D7-1F77E68A28B7}" srcOrd="1" destOrd="0" parTransId="{DE1D6080-8E42-40B6-B515-68FD186FD5AA}" sibTransId="{0FF8821C-7809-4019-B2C4-2A8CEA51E501}"/>
    <dgm:cxn modelId="{8245009B-B6C0-4F8C-B824-6BCE17E27D7A}" srcId="{46F904AB-9795-4A53-8F13-89B2C7A3B30E}" destId="{8AF4D6DA-5A02-43CD-8EAC-7A6303C2FDC7}" srcOrd="2" destOrd="0" parTransId="{23CE360F-4FC5-48D6-A63C-1F472688EE13}" sibTransId="{9E9129DF-E2CA-499D-99CD-EAB778CA82C5}"/>
    <dgm:cxn modelId="{41B74F9B-D615-44C3-B8D2-325DF652207E}" type="presOf" srcId="{0FD5D7C3-1420-4DB8-B2D7-1F77E68A28B7}" destId="{279002DC-F409-476C-BA72-E1FBE659152C}" srcOrd="0" destOrd="0" presId="urn:microsoft.com/office/officeart/2005/8/layout/hierarchy1"/>
    <dgm:cxn modelId="{091075A0-6C85-4D34-B28F-162C51B3831F}" type="presOf" srcId="{FDB0ACB2-FD77-451F-B7A0-A3C0C1BA4EB2}" destId="{B661CCA8-5D53-4CD7-B7CA-09D20C1450BC}" srcOrd="0" destOrd="0" presId="urn:microsoft.com/office/officeart/2005/8/layout/hierarchy1"/>
    <dgm:cxn modelId="{E8802CAE-DAB0-466B-87EF-67B84A183144}" type="presOf" srcId="{46F904AB-9795-4A53-8F13-89B2C7A3B30E}" destId="{08CBC00F-8012-4309-82C3-35DB50BAC604}" srcOrd="0" destOrd="0" presId="urn:microsoft.com/office/officeart/2005/8/layout/hierarchy1"/>
    <dgm:cxn modelId="{EBE63290-C63E-4FB9-8701-20B9677BE2AB}" type="presParOf" srcId="{08CBC00F-8012-4309-82C3-35DB50BAC604}" destId="{3B388FA7-9E03-41F6-A2CF-0C47421D5A64}" srcOrd="0" destOrd="0" presId="urn:microsoft.com/office/officeart/2005/8/layout/hierarchy1"/>
    <dgm:cxn modelId="{729AA53E-B20A-480F-9090-F0BF77551083}" type="presParOf" srcId="{3B388FA7-9E03-41F6-A2CF-0C47421D5A64}" destId="{2409A567-377E-4B7D-8E65-38690C60C189}" srcOrd="0" destOrd="0" presId="urn:microsoft.com/office/officeart/2005/8/layout/hierarchy1"/>
    <dgm:cxn modelId="{E0B4B333-EF6C-4C01-B864-95998D951DEB}" type="presParOf" srcId="{2409A567-377E-4B7D-8E65-38690C60C189}" destId="{BDD34CB7-080D-465D-B791-83260002317C}" srcOrd="0" destOrd="0" presId="urn:microsoft.com/office/officeart/2005/8/layout/hierarchy1"/>
    <dgm:cxn modelId="{9BE8A2A7-B017-4F4C-B640-FAF34BC9EE22}" type="presParOf" srcId="{2409A567-377E-4B7D-8E65-38690C60C189}" destId="{B661CCA8-5D53-4CD7-B7CA-09D20C1450BC}" srcOrd="1" destOrd="0" presId="urn:microsoft.com/office/officeart/2005/8/layout/hierarchy1"/>
    <dgm:cxn modelId="{78B0D257-EF67-49B1-94DF-F1E70C2794E2}" type="presParOf" srcId="{3B388FA7-9E03-41F6-A2CF-0C47421D5A64}" destId="{229BB869-A2B9-413A-829F-4B34ACE255E2}" srcOrd="1" destOrd="0" presId="urn:microsoft.com/office/officeart/2005/8/layout/hierarchy1"/>
    <dgm:cxn modelId="{3B609C08-507B-4520-B968-DE1CEB04F4A6}" type="presParOf" srcId="{08CBC00F-8012-4309-82C3-35DB50BAC604}" destId="{A54B2911-8FAB-4539-9727-24E04EC9AC1A}" srcOrd="1" destOrd="0" presId="urn:microsoft.com/office/officeart/2005/8/layout/hierarchy1"/>
    <dgm:cxn modelId="{A84B8A91-E0B3-4C61-B1EB-A935A8EA2662}" type="presParOf" srcId="{A54B2911-8FAB-4539-9727-24E04EC9AC1A}" destId="{5C5B8816-9F9B-448A-8EAA-D4D3EEFCDFAD}" srcOrd="0" destOrd="0" presId="urn:microsoft.com/office/officeart/2005/8/layout/hierarchy1"/>
    <dgm:cxn modelId="{F1CB3087-07A9-4BCA-A764-9652D9BB3DEE}" type="presParOf" srcId="{5C5B8816-9F9B-448A-8EAA-D4D3EEFCDFAD}" destId="{2E9480D0-FA3D-44B4-8D50-F31FD4B7953A}" srcOrd="0" destOrd="0" presId="urn:microsoft.com/office/officeart/2005/8/layout/hierarchy1"/>
    <dgm:cxn modelId="{7119EB8F-C556-4ED1-BF78-D3A518AAEC84}" type="presParOf" srcId="{5C5B8816-9F9B-448A-8EAA-D4D3EEFCDFAD}" destId="{279002DC-F409-476C-BA72-E1FBE659152C}" srcOrd="1" destOrd="0" presId="urn:microsoft.com/office/officeart/2005/8/layout/hierarchy1"/>
    <dgm:cxn modelId="{540DBE43-5C1D-4830-B017-86B74E203125}" type="presParOf" srcId="{A54B2911-8FAB-4539-9727-24E04EC9AC1A}" destId="{A4A6C6CB-E991-4898-BF75-D412811056BD}" srcOrd="1" destOrd="0" presId="urn:microsoft.com/office/officeart/2005/8/layout/hierarchy1"/>
    <dgm:cxn modelId="{3589F00A-82B0-4E49-8950-B76D7A1EA060}" type="presParOf" srcId="{08CBC00F-8012-4309-82C3-35DB50BAC604}" destId="{02E12BBD-031B-453F-B1ED-CD6DE5DB07D1}" srcOrd="2" destOrd="0" presId="urn:microsoft.com/office/officeart/2005/8/layout/hierarchy1"/>
    <dgm:cxn modelId="{A0A4DD21-21EC-40C2-ADDC-A84EA4F268B4}" type="presParOf" srcId="{02E12BBD-031B-453F-B1ED-CD6DE5DB07D1}" destId="{BC9C3D0B-B3F1-4B2F-B072-7689978C5271}" srcOrd="0" destOrd="0" presId="urn:microsoft.com/office/officeart/2005/8/layout/hierarchy1"/>
    <dgm:cxn modelId="{E8365FAD-8232-4CFE-AB73-501C8AB78CB1}" type="presParOf" srcId="{BC9C3D0B-B3F1-4B2F-B072-7689978C5271}" destId="{2F6392DE-DADC-43FC-B26E-A36D8265E84F}" srcOrd="0" destOrd="0" presId="urn:microsoft.com/office/officeart/2005/8/layout/hierarchy1"/>
    <dgm:cxn modelId="{F99A62B9-4FEE-4172-9E67-7FC900E5357B}" type="presParOf" srcId="{BC9C3D0B-B3F1-4B2F-B072-7689978C5271}" destId="{CE2903C0-9EF5-4ED6-B376-CB0112D6A5D5}" srcOrd="1" destOrd="0" presId="urn:microsoft.com/office/officeart/2005/8/layout/hierarchy1"/>
    <dgm:cxn modelId="{B7977922-BD64-448D-B741-5734411768C5}" type="presParOf" srcId="{02E12BBD-031B-453F-B1ED-CD6DE5DB07D1}" destId="{2790D018-83A6-420F-9FA1-A6818AD454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52099D-F7CC-430C-9BD1-5777DD9DC04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8E5AD78-7998-49B2-8F68-57FD386F6966}">
      <dgm:prSet/>
      <dgm:spPr/>
      <dgm:t>
        <a:bodyPr/>
        <a:lstStyle/>
        <a:p>
          <a:r>
            <a:rPr lang="en-US"/>
            <a:t>• Preference for hands-on, interactive learning (Seemiller &amp; Grace, 2017)</a:t>
          </a:r>
        </a:p>
      </dgm:t>
    </dgm:pt>
    <dgm:pt modelId="{DBA991B1-AC63-4700-B94A-7A8CA5235707}" type="parTrans" cxnId="{A792D26F-BBC0-4EAC-B17B-CADF1EBE81C7}">
      <dgm:prSet/>
      <dgm:spPr/>
      <dgm:t>
        <a:bodyPr/>
        <a:lstStyle/>
        <a:p>
          <a:endParaRPr lang="en-US"/>
        </a:p>
      </dgm:t>
    </dgm:pt>
    <dgm:pt modelId="{E4AF82C3-8D17-4B6C-8EF6-D5A1ADC32CB8}" type="sibTrans" cxnId="{A792D26F-BBC0-4EAC-B17B-CADF1EBE81C7}">
      <dgm:prSet/>
      <dgm:spPr/>
      <dgm:t>
        <a:bodyPr/>
        <a:lstStyle/>
        <a:p>
          <a:endParaRPr lang="en-US"/>
        </a:p>
      </dgm:t>
    </dgm:pt>
    <dgm:pt modelId="{AC82A67B-0916-4EA6-86FA-13C701FD607C}">
      <dgm:prSet/>
      <dgm:spPr/>
      <dgm:t>
        <a:bodyPr/>
        <a:lstStyle/>
        <a:p>
          <a:r>
            <a:rPr lang="en-US"/>
            <a:t>• Need for immediate feedback (Hernandez-de-Menendez et al., 2020)</a:t>
          </a:r>
        </a:p>
      </dgm:t>
    </dgm:pt>
    <dgm:pt modelId="{F9FBB9C6-76C1-4722-8493-E4B9E1AE28FF}" type="parTrans" cxnId="{E6E43A87-1D95-46C5-9320-2B30BBB82D9F}">
      <dgm:prSet/>
      <dgm:spPr/>
      <dgm:t>
        <a:bodyPr/>
        <a:lstStyle/>
        <a:p>
          <a:endParaRPr lang="en-US"/>
        </a:p>
      </dgm:t>
    </dgm:pt>
    <dgm:pt modelId="{AC03739A-C000-44B2-B68D-9E619CA7621C}" type="sibTrans" cxnId="{E6E43A87-1D95-46C5-9320-2B30BBB82D9F}">
      <dgm:prSet/>
      <dgm:spPr/>
      <dgm:t>
        <a:bodyPr/>
        <a:lstStyle/>
        <a:p>
          <a:endParaRPr lang="en-US"/>
        </a:p>
      </dgm:t>
    </dgm:pt>
    <dgm:pt modelId="{88100912-00FB-48E5-8FD4-A1850A5FB552}">
      <dgm:prSet/>
      <dgm:spPr/>
      <dgm:t>
        <a:bodyPr/>
        <a:lstStyle/>
        <a:p>
          <a:r>
            <a:rPr lang="en-US"/>
            <a:t>• Technology integration challenges</a:t>
          </a:r>
        </a:p>
      </dgm:t>
    </dgm:pt>
    <dgm:pt modelId="{2880A333-D820-4D24-B27A-1E43111ECC47}" type="parTrans" cxnId="{DF9C64CB-867B-4494-AD8A-5849C562D409}">
      <dgm:prSet/>
      <dgm:spPr/>
      <dgm:t>
        <a:bodyPr/>
        <a:lstStyle/>
        <a:p>
          <a:endParaRPr lang="en-US"/>
        </a:p>
      </dgm:t>
    </dgm:pt>
    <dgm:pt modelId="{D0FD2E0A-3EF5-4E3B-B1CD-B92D3AFDFCCF}" type="sibTrans" cxnId="{DF9C64CB-867B-4494-AD8A-5849C562D409}">
      <dgm:prSet/>
      <dgm:spPr/>
      <dgm:t>
        <a:bodyPr/>
        <a:lstStyle/>
        <a:p>
          <a:endParaRPr lang="en-US"/>
        </a:p>
      </dgm:t>
    </dgm:pt>
    <dgm:pt modelId="{E4AA9479-C0EE-4C78-B099-1CADE4CAC010}" type="pres">
      <dgm:prSet presAssocID="{2652099D-F7CC-430C-9BD1-5777DD9DC04B}" presName="vert0" presStyleCnt="0">
        <dgm:presLayoutVars>
          <dgm:dir/>
          <dgm:animOne val="branch"/>
          <dgm:animLvl val="lvl"/>
        </dgm:presLayoutVars>
      </dgm:prSet>
      <dgm:spPr/>
    </dgm:pt>
    <dgm:pt modelId="{2C154642-E935-41D4-A09F-7319F77D0F18}" type="pres">
      <dgm:prSet presAssocID="{B8E5AD78-7998-49B2-8F68-57FD386F6966}" presName="thickLine" presStyleLbl="alignNode1" presStyleIdx="0" presStyleCnt="3"/>
      <dgm:spPr/>
    </dgm:pt>
    <dgm:pt modelId="{B687F1BB-5B02-440B-999C-286B11A8F3E3}" type="pres">
      <dgm:prSet presAssocID="{B8E5AD78-7998-49B2-8F68-57FD386F6966}" presName="horz1" presStyleCnt="0"/>
      <dgm:spPr/>
    </dgm:pt>
    <dgm:pt modelId="{9F92D334-7F98-4BE8-A521-33F1E139C178}" type="pres">
      <dgm:prSet presAssocID="{B8E5AD78-7998-49B2-8F68-57FD386F6966}" presName="tx1" presStyleLbl="revTx" presStyleIdx="0" presStyleCnt="3"/>
      <dgm:spPr/>
    </dgm:pt>
    <dgm:pt modelId="{44F944FE-96F7-4C11-9B9C-232C40CC3686}" type="pres">
      <dgm:prSet presAssocID="{B8E5AD78-7998-49B2-8F68-57FD386F6966}" presName="vert1" presStyleCnt="0"/>
      <dgm:spPr/>
    </dgm:pt>
    <dgm:pt modelId="{E38746D7-A780-4153-932E-E61CA45908D5}" type="pres">
      <dgm:prSet presAssocID="{AC82A67B-0916-4EA6-86FA-13C701FD607C}" presName="thickLine" presStyleLbl="alignNode1" presStyleIdx="1" presStyleCnt="3"/>
      <dgm:spPr/>
    </dgm:pt>
    <dgm:pt modelId="{2C40FC58-A69F-49D8-8F06-21513EDEADA0}" type="pres">
      <dgm:prSet presAssocID="{AC82A67B-0916-4EA6-86FA-13C701FD607C}" presName="horz1" presStyleCnt="0"/>
      <dgm:spPr/>
    </dgm:pt>
    <dgm:pt modelId="{7F96740B-C74B-4169-A545-AE44F66188DF}" type="pres">
      <dgm:prSet presAssocID="{AC82A67B-0916-4EA6-86FA-13C701FD607C}" presName="tx1" presStyleLbl="revTx" presStyleIdx="1" presStyleCnt="3"/>
      <dgm:spPr/>
    </dgm:pt>
    <dgm:pt modelId="{D6CFBAE7-0FCE-4631-875A-291178177D4F}" type="pres">
      <dgm:prSet presAssocID="{AC82A67B-0916-4EA6-86FA-13C701FD607C}" presName="vert1" presStyleCnt="0"/>
      <dgm:spPr/>
    </dgm:pt>
    <dgm:pt modelId="{479F2E20-091C-41E4-B20C-6CEC6F9C1A99}" type="pres">
      <dgm:prSet presAssocID="{88100912-00FB-48E5-8FD4-A1850A5FB552}" presName="thickLine" presStyleLbl="alignNode1" presStyleIdx="2" presStyleCnt="3"/>
      <dgm:spPr/>
    </dgm:pt>
    <dgm:pt modelId="{81966836-986F-4E00-8050-4EBC357CB945}" type="pres">
      <dgm:prSet presAssocID="{88100912-00FB-48E5-8FD4-A1850A5FB552}" presName="horz1" presStyleCnt="0"/>
      <dgm:spPr/>
    </dgm:pt>
    <dgm:pt modelId="{D14D021C-A52C-47BE-8E30-03C9B8F97899}" type="pres">
      <dgm:prSet presAssocID="{88100912-00FB-48E5-8FD4-A1850A5FB552}" presName="tx1" presStyleLbl="revTx" presStyleIdx="2" presStyleCnt="3"/>
      <dgm:spPr/>
    </dgm:pt>
    <dgm:pt modelId="{164E0F2A-5E33-424D-B256-637BE2AEE7D3}" type="pres">
      <dgm:prSet presAssocID="{88100912-00FB-48E5-8FD4-A1850A5FB552}" presName="vert1" presStyleCnt="0"/>
      <dgm:spPr/>
    </dgm:pt>
  </dgm:ptLst>
  <dgm:cxnLst>
    <dgm:cxn modelId="{523AE218-8CEC-462A-86FC-B783D7825F36}" type="presOf" srcId="{B8E5AD78-7998-49B2-8F68-57FD386F6966}" destId="{9F92D334-7F98-4BE8-A521-33F1E139C178}" srcOrd="0" destOrd="0" presId="urn:microsoft.com/office/officeart/2008/layout/LinedList"/>
    <dgm:cxn modelId="{F2B7ED33-BCAC-4D40-B820-7AA1D3FA4AD7}" type="presOf" srcId="{AC82A67B-0916-4EA6-86FA-13C701FD607C}" destId="{7F96740B-C74B-4169-A545-AE44F66188DF}" srcOrd="0" destOrd="0" presId="urn:microsoft.com/office/officeart/2008/layout/LinedList"/>
    <dgm:cxn modelId="{A792D26F-BBC0-4EAC-B17B-CADF1EBE81C7}" srcId="{2652099D-F7CC-430C-9BD1-5777DD9DC04B}" destId="{B8E5AD78-7998-49B2-8F68-57FD386F6966}" srcOrd="0" destOrd="0" parTransId="{DBA991B1-AC63-4700-B94A-7A8CA5235707}" sibTransId="{E4AF82C3-8D17-4B6C-8EF6-D5A1ADC32CB8}"/>
    <dgm:cxn modelId="{E6E43A87-1D95-46C5-9320-2B30BBB82D9F}" srcId="{2652099D-F7CC-430C-9BD1-5777DD9DC04B}" destId="{AC82A67B-0916-4EA6-86FA-13C701FD607C}" srcOrd="1" destOrd="0" parTransId="{F9FBB9C6-76C1-4722-8493-E4B9E1AE28FF}" sibTransId="{AC03739A-C000-44B2-B68D-9E619CA7621C}"/>
    <dgm:cxn modelId="{FF7BBD9A-22BD-4A5E-AFFA-A8406AF83510}" type="presOf" srcId="{88100912-00FB-48E5-8FD4-A1850A5FB552}" destId="{D14D021C-A52C-47BE-8E30-03C9B8F97899}" srcOrd="0" destOrd="0" presId="urn:microsoft.com/office/officeart/2008/layout/LinedList"/>
    <dgm:cxn modelId="{530920AB-8AB4-4B7C-AA01-A2C14B6413FD}" type="presOf" srcId="{2652099D-F7CC-430C-9BD1-5777DD9DC04B}" destId="{E4AA9479-C0EE-4C78-B099-1CADE4CAC010}" srcOrd="0" destOrd="0" presId="urn:microsoft.com/office/officeart/2008/layout/LinedList"/>
    <dgm:cxn modelId="{DF9C64CB-867B-4494-AD8A-5849C562D409}" srcId="{2652099D-F7CC-430C-9BD1-5777DD9DC04B}" destId="{88100912-00FB-48E5-8FD4-A1850A5FB552}" srcOrd="2" destOrd="0" parTransId="{2880A333-D820-4D24-B27A-1E43111ECC47}" sibTransId="{D0FD2E0A-3EF5-4E3B-B1CD-B92D3AFDFCCF}"/>
    <dgm:cxn modelId="{8BD32AF9-F98C-442A-AB6C-EF5AB781D700}" type="presParOf" srcId="{E4AA9479-C0EE-4C78-B099-1CADE4CAC010}" destId="{2C154642-E935-41D4-A09F-7319F77D0F18}" srcOrd="0" destOrd="0" presId="urn:microsoft.com/office/officeart/2008/layout/LinedList"/>
    <dgm:cxn modelId="{0E66A4CB-1097-442F-A13C-3F8BA628EE0A}" type="presParOf" srcId="{E4AA9479-C0EE-4C78-B099-1CADE4CAC010}" destId="{B687F1BB-5B02-440B-999C-286B11A8F3E3}" srcOrd="1" destOrd="0" presId="urn:microsoft.com/office/officeart/2008/layout/LinedList"/>
    <dgm:cxn modelId="{C3A6DE29-F906-4191-8080-B347DE2EADE6}" type="presParOf" srcId="{B687F1BB-5B02-440B-999C-286B11A8F3E3}" destId="{9F92D334-7F98-4BE8-A521-33F1E139C178}" srcOrd="0" destOrd="0" presId="urn:microsoft.com/office/officeart/2008/layout/LinedList"/>
    <dgm:cxn modelId="{98A13E9E-AF4F-4EEC-AC5D-02D6394F2669}" type="presParOf" srcId="{B687F1BB-5B02-440B-999C-286B11A8F3E3}" destId="{44F944FE-96F7-4C11-9B9C-232C40CC3686}" srcOrd="1" destOrd="0" presId="urn:microsoft.com/office/officeart/2008/layout/LinedList"/>
    <dgm:cxn modelId="{E48AA0E2-4F90-47BA-A856-1E184B66DA44}" type="presParOf" srcId="{E4AA9479-C0EE-4C78-B099-1CADE4CAC010}" destId="{E38746D7-A780-4153-932E-E61CA45908D5}" srcOrd="2" destOrd="0" presId="urn:microsoft.com/office/officeart/2008/layout/LinedList"/>
    <dgm:cxn modelId="{225A8107-9F0C-4C94-9F06-73D9C753F695}" type="presParOf" srcId="{E4AA9479-C0EE-4C78-B099-1CADE4CAC010}" destId="{2C40FC58-A69F-49D8-8F06-21513EDEADA0}" srcOrd="3" destOrd="0" presId="urn:microsoft.com/office/officeart/2008/layout/LinedList"/>
    <dgm:cxn modelId="{22507830-2B15-40C9-A40E-3145C5E72A65}" type="presParOf" srcId="{2C40FC58-A69F-49D8-8F06-21513EDEADA0}" destId="{7F96740B-C74B-4169-A545-AE44F66188DF}" srcOrd="0" destOrd="0" presId="urn:microsoft.com/office/officeart/2008/layout/LinedList"/>
    <dgm:cxn modelId="{2AB156AA-D999-45C2-86DE-D91FCF6F35B8}" type="presParOf" srcId="{2C40FC58-A69F-49D8-8F06-21513EDEADA0}" destId="{D6CFBAE7-0FCE-4631-875A-291178177D4F}" srcOrd="1" destOrd="0" presId="urn:microsoft.com/office/officeart/2008/layout/LinedList"/>
    <dgm:cxn modelId="{5C5B5F81-4FD0-4892-9FF2-76A11434CBA9}" type="presParOf" srcId="{E4AA9479-C0EE-4C78-B099-1CADE4CAC010}" destId="{479F2E20-091C-41E4-B20C-6CEC6F9C1A99}" srcOrd="4" destOrd="0" presId="urn:microsoft.com/office/officeart/2008/layout/LinedList"/>
    <dgm:cxn modelId="{85290BD4-A37E-4D59-AA33-3B941D153148}" type="presParOf" srcId="{E4AA9479-C0EE-4C78-B099-1CADE4CAC010}" destId="{81966836-986F-4E00-8050-4EBC357CB945}" srcOrd="5" destOrd="0" presId="urn:microsoft.com/office/officeart/2008/layout/LinedList"/>
    <dgm:cxn modelId="{1ED4F527-08AC-4AD0-BE1F-AB68E25D7D78}" type="presParOf" srcId="{81966836-986F-4E00-8050-4EBC357CB945}" destId="{D14D021C-A52C-47BE-8E30-03C9B8F97899}" srcOrd="0" destOrd="0" presId="urn:microsoft.com/office/officeart/2008/layout/LinedList"/>
    <dgm:cxn modelId="{742BEBC0-9C64-48D5-93EE-5A4622FF4B38}" type="presParOf" srcId="{81966836-986F-4E00-8050-4EBC357CB945}" destId="{164E0F2A-5E33-424D-B256-637BE2AEE7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27EAE8-1D18-443F-8CB4-0866938BDCF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2749EA-AEED-4CD3-92EC-FBB491971781}">
      <dgm:prSet/>
      <dgm:spPr/>
      <dgm:t>
        <a:bodyPr/>
        <a:lstStyle/>
        <a:p>
          <a:r>
            <a:rPr lang="en-US"/>
            <a:t>• Generic qualitative design</a:t>
          </a:r>
        </a:p>
      </dgm:t>
    </dgm:pt>
    <dgm:pt modelId="{78BC5AE5-1B1C-47DE-A230-9B6A2BCA259F}" type="parTrans" cxnId="{CBD6570C-3386-4305-AF44-E76ECD2AECDE}">
      <dgm:prSet/>
      <dgm:spPr/>
      <dgm:t>
        <a:bodyPr/>
        <a:lstStyle/>
        <a:p>
          <a:endParaRPr lang="en-US"/>
        </a:p>
      </dgm:t>
    </dgm:pt>
    <dgm:pt modelId="{85BB66F8-3348-496D-861C-F21750E30E82}" type="sibTrans" cxnId="{CBD6570C-3386-4305-AF44-E76ECD2AECDE}">
      <dgm:prSet/>
      <dgm:spPr/>
      <dgm:t>
        <a:bodyPr/>
        <a:lstStyle/>
        <a:p>
          <a:endParaRPr lang="en-US"/>
        </a:p>
      </dgm:t>
    </dgm:pt>
    <dgm:pt modelId="{A49C4C47-6C34-47BF-8F3D-463E91648833}">
      <dgm:prSet/>
      <dgm:spPr/>
      <dgm:t>
        <a:bodyPr/>
        <a:lstStyle/>
        <a:p>
          <a:r>
            <a:rPr lang="en-US"/>
            <a:t>• 9 participants, ages early 20s–30s</a:t>
          </a:r>
        </a:p>
      </dgm:t>
    </dgm:pt>
    <dgm:pt modelId="{30C90110-057F-4404-8279-A93347DBD63E}" type="parTrans" cxnId="{A10F8904-4332-436D-A1CA-521FEB1F78ED}">
      <dgm:prSet/>
      <dgm:spPr/>
      <dgm:t>
        <a:bodyPr/>
        <a:lstStyle/>
        <a:p>
          <a:endParaRPr lang="en-US"/>
        </a:p>
      </dgm:t>
    </dgm:pt>
    <dgm:pt modelId="{BDB6357B-1270-4242-9B47-A330A445B985}" type="sibTrans" cxnId="{A10F8904-4332-436D-A1CA-521FEB1F78ED}">
      <dgm:prSet/>
      <dgm:spPr/>
      <dgm:t>
        <a:bodyPr/>
        <a:lstStyle/>
        <a:p>
          <a:endParaRPr lang="en-US"/>
        </a:p>
      </dgm:t>
    </dgm:pt>
    <dgm:pt modelId="{BA296351-CC13-4463-8F3A-402867D60253}">
      <dgm:prSet/>
      <dgm:spPr/>
      <dgm:t>
        <a:bodyPr/>
        <a:lstStyle/>
        <a:p>
          <a:r>
            <a:rPr lang="en-US"/>
            <a:t>• Semi-structured interviews, thematic analysis</a:t>
          </a:r>
        </a:p>
      </dgm:t>
    </dgm:pt>
    <dgm:pt modelId="{6CAC7BB4-0F2E-4345-B1A3-869C02AF9FE6}" type="parTrans" cxnId="{847B1E0B-A4CB-405C-8153-FBB901B3DE03}">
      <dgm:prSet/>
      <dgm:spPr/>
      <dgm:t>
        <a:bodyPr/>
        <a:lstStyle/>
        <a:p>
          <a:endParaRPr lang="en-US"/>
        </a:p>
      </dgm:t>
    </dgm:pt>
    <dgm:pt modelId="{E4DD923C-7C7B-4676-93C1-143ADFD14534}" type="sibTrans" cxnId="{847B1E0B-A4CB-405C-8153-FBB901B3DE03}">
      <dgm:prSet/>
      <dgm:spPr/>
      <dgm:t>
        <a:bodyPr/>
        <a:lstStyle/>
        <a:p>
          <a:endParaRPr lang="en-US"/>
        </a:p>
      </dgm:t>
    </dgm:pt>
    <dgm:pt modelId="{2B2E006B-292B-458C-97C1-6C00B644AF59}">
      <dgm:prSet/>
      <dgm:spPr/>
      <dgm:t>
        <a:bodyPr/>
        <a:lstStyle/>
        <a:p>
          <a:r>
            <a:rPr lang="en-US"/>
            <a:t>• Creswell &amp; Poth’s Data Spiral process</a:t>
          </a:r>
        </a:p>
      </dgm:t>
    </dgm:pt>
    <dgm:pt modelId="{FDAAE28C-51E1-4E2E-BBC6-EF3437AC4D44}" type="parTrans" cxnId="{FF44D27E-931E-4D6B-AD2F-4186D1ACC3BF}">
      <dgm:prSet/>
      <dgm:spPr/>
      <dgm:t>
        <a:bodyPr/>
        <a:lstStyle/>
        <a:p>
          <a:endParaRPr lang="en-US"/>
        </a:p>
      </dgm:t>
    </dgm:pt>
    <dgm:pt modelId="{B01E50F9-A0B0-4D7D-AA36-68F4038A407B}" type="sibTrans" cxnId="{FF44D27E-931E-4D6B-AD2F-4186D1ACC3BF}">
      <dgm:prSet/>
      <dgm:spPr/>
      <dgm:t>
        <a:bodyPr/>
        <a:lstStyle/>
        <a:p>
          <a:endParaRPr lang="en-US"/>
        </a:p>
      </dgm:t>
    </dgm:pt>
    <dgm:pt modelId="{D9CFEA40-A21D-4A8A-83BA-2ECD858616E6}" type="pres">
      <dgm:prSet presAssocID="{3D27EAE8-1D18-443F-8CB4-0866938BDCF8}" presName="diagram" presStyleCnt="0">
        <dgm:presLayoutVars>
          <dgm:dir/>
          <dgm:resizeHandles val="exact"/>
        </dgm:presLayoutVars>
      </dgm:prSet>
      <dgm:spPr/>
    </dgm:pt>
    <dgm:pt modelId="{35BBB8B4-F467-4BC8-9104-9E5D0CC719D3}" type="pres">
      <dgm:prSet presAssocID="{5B2749EA-AEED-4CD3-92EC-FBB491971781}" presName="node" presStyleLbl="node1" presStyleIdx="0" presStyleCnt="4">
        <dgm:presLayoutVars>
          <dgm:bulletEnabled val="1"/>
        </dgm:presLayoutVars>
      </dgm:prSet>
      <dgm:spPr/>
    </dgm:pt>
    <dgm:pt modelId="{F8577E7E-E9F0-4782-A3B2-0E38D5BB2DEE}" type="pres">
      <dgm:prSet presAssocID="{85BB66F8-3348-496D-861C-F21750E30E82}" presName="sibTrans" presStyleCnt="0"/>
      <dgm:spPr/>
    </dgm:pt>
    <dgm:pt modelId="{A4B3AC91-D79C-444D-8763-67243FA284DB}" type="pres">
      <dgm:prSet presAssocID="{A49C4C47-6C34-47BF-8F3D-463E91648833}" presName="node" presStyleLbl="node1" presStyleIdx="1" presStyleCnt="4">
        <dgm:presLayoutVars>
          <dgm:bulletEnabled val="1"/>
        </dgm:presLayoutVars>
      </dgm:prSet>
      <dgm:spPr/>
    </dgm:pt>
    <dgm:pt modelId="{5B4F5B8C-9277-4ECB-932B-79D683F60D37}" type="pres">
      <dgm:prSet presAssocID="{BDB6357B-1270-4242-9B47-A330A445B985}" presName="sibTrans" presStyleCnt="0"/>
      <dgm:spPr/>
    </dgm:pt>
    <dgm:pt modelId="{63BA4B5B-5D26-40F3-B66F-BE8B38C071DE}" type="pres">
      <dgm:prSet presAssocID="{BA296351-CC13-4463-8F3A-402867D60253}" presName="node" presStyleLbl="node1" presStyleIdx="2" presStyleCnt="4">
        <dgm:presLayoutVars>
          <dgm:bulletEnabled val="1"/>
        </dgm:presLayoutVars>
      </dgm:prSet>
      <dgm:spPr/>
    </dgm:pt>
    <dgm:pt modelId="{1C364C77-1394-4B99-A43C-E47F1A946CCA}" type="pres">
      <dgm:prSet presAssocID="{E4DD923C-7C7B-4676-93C1-143ADFD14534}" presName="sibTrans" presStyleCnt="0"/>
      <dgm:spPr/>
    </dgm:pt>
    <dgm:pt modelId="{DC84CE9A-1CD2-4FC3-A305-945036F09DA8}" type="pres">
      <dgm:prSet presAssocID="{2B2E006B-292B-458C-97C1-6C00B644AF59}" presName="node" presStyleLbl="node1" presStyleIdx="3" presStyleCnt="4">
        <dgm:presLayoutVars>
          <dgm:bulletEnabled val="1"/>
        </dgm:presLayoutVars>
      </dgm:prSet>
      <dgm:spPr/>
    </dgm:pt>
  </dgm:ptLst>
  <dgm:cxnLst>
    <dgm:cxn modelId="{A10F8904-4332-436D-A1CA-521FEB1F78ED}" srcId="{3D27EAE8-1D18-443F-8CB4-0866938BDCF8}" destId="{A49C4C47-6C34-47BF-8F3D-463E91648833}" srcOrd="1" destOrd="0" parTransId="{30C90110-057F-4404-8279-A93347DBD63E}" sibTransId="{BDB6357B-1270-4242-9B47-A330A445B985}"/>
    <dgm:cxn modelId="{847B1E0B-A4CB-405C-8153-FBB901B3DE03}" srcId="{3D27EAE8-1D18-443F-8CB4-0866938BDCF8}" destId="{BA296351-CC13-4463-8F3A-402867D60253}" srcOrd="2" destOrd="0" parTransId="{6CAC7BB4-0F2E-4345-B1A3-869C02AF9FE6}" sibTransId="{E4DD923C-7C7B-4676-93C1-143ADFD14534}"/>
    <dgm:cxn modelId="{CBD6570C-3386-4305-AF44-E76ECD2AECDE}" srcId="{3D27EAE8-1D18-443F-8CB4-0866938BDCF8}" destId="{5B2749EA-AEED-4CD3-92EC-FBB491971781}" srcOrd="0" destOrd="0" parTransId="{78BC5AE5-1B1C-47DE-A230-9B6A2BCA259F}" sibTransId="{85BB66F8-3348-496D-861C-F21750E30E82}"/>
    <dgm:cxn modelId="{D163B03F-908B-42C8-B487-62C311C16850}" type="presOf" srcId="{A49C4C47-6C34-47BF-8F3D-463E91648833}" destId="{A4B3AC91-D79C-444D-8763-67243FA284DB}" srcOrd="0" destOrd="0" presId="urn:microsoft.com/office/officeart/2005/8/layout/default"/>
    <dgm:cxn modelId="{F68CA64E-2FBA-457B-8137-9941F9FC4D26}" type="presOf" srcId="{3D27EAE8-1D18-443F-8CB4-0866938BDCF8}" destId="{D9CFEA40-A21D-4A8A-83BA-2ECD858616E6}" srcOrd="0" destOrd="0" presId="urn:microsoft.com/office/officeart/2005/8/layout/default"/>
    <dgm:cxn modelId="{FF44D27E-931E-4D6B-AD2F-4186D1ACC3BF}" srcId="{3D27EAE8-1D18-443F-8CB4-0866938BDCF8}" destId="{2B2E006B-292B-458C-97C1-6C00B644AF59}" srcOrd="3" destOrd="0" parTransId="{FDAAE28C-51E1-4E2E-BBC6-EF3437AC4D44}" sibTransId="{B01E50F9-A0B0-4D7D-AA36-68F4038A407B}"/>
    <dgm:cxn modelId="{06E74DCD-C526-4197-909E-5323841285AA}" type="presOf" srcId="{2B2E006B-292B-458C-97C1-6C00B644AF59}" destId="{DC84CE9A-1CD2-4FC3-A305-945036F09DA8}" srcOrd="0" destOrd="0" presId="urn:microsoft.com/office/officeart/2005/8/layout/default"/>
    <dgm:cxn modelId="{E6C8C1D2-1A71-483D-837E-975937D2B692}" type="presOf" srcId="{BA296351-CC13-4463-8F3A-402867D60253}" destId="{63BA4B5B-5D26-40F3-B66F-BE8B38C071DE}" srcOrd="0" destOrd="0" presId="urn:microsoft.com/office/officeart/2005/8/layout/default"/>
    <dgm:cxn modelId="{54F80CEE-EFC8-4A94-8AC8-15E9EBC0AD60}" type="presOf" srcId="{5B2749EA-AEED-4CD3-92EC-FBB491971781}" destId="{35BBB8B4-F467-4BC8-9104-9E5D0CC719D3}" srcOrd="0" destOrd="0" presId="urn:microsoft.com/office/officeart/2005/8/layout/default"/>
    <dgm:cxn modelId="{929CFF90-15AF-4546-8C9F-7948786DD8CF}" type="presParOf" srcId="{D9CFEA40-A21D-4A8A-83BA-2ECD858616E6}" destId="{35BBB8B4-F467-4BC8-9104-9E5D0CC719D3}" srcOrd="0" destOrd="0" presId="urn:microsoft.com/office/officeart/2005/8/layout/default"/>
    <dgm:cxn modelId="{83209997-B9D9-4C89-A5AD-8FE75D1F1CF1}" type="presParOf" srcId="{D9CFEA40-A21D-4A8A-83BA-2ECD858616E6}" destId="{F8577E7E-E9F0-4782-A3B2-0E38D5BB2DEE}" srcOrd="1" destOrd="0" presId="urn:microsoft.com/office/officeart/2005/8/layout/default"/>
    <dgm:cxn modelId="{27553E2A-B909-4B51-B68E-E4F88B73DE40}" type="presParOf" srcId="{D9CFEA40-A21D-4A8A-83BA-2ECD858616E6}" destId="{A4B3AC91-D79C-444D-8763-67243FA284DB}" srcOrd="2" destOrd="0" presId="urn:microsoft.com/office/officeart/2005/8/layout/default"/>
    <dgm:cxn modelId="{E931B5CC-89D5-4E7B-94FE-85AA8FDFB61B}" type="presParOf" srcId="{D9CFEA40-A21D-4A8A-83BA-2ECD858616E6}" destId="{5B4F5B8C-9277-4ECB-932B-79D683F60D37}" srcOrd="3" destOrd="0" presId="urn:microsoft.com/office/officeart/2005/8/layout/default"/>
    <dgm:cxn modelId="{4D811261-B628-411E-A8A5-B748B05F831F}" type="presParOf" srcId="{D9CFEA40-A21D-4A8A-83BA-2ECD858616E6}" destId="{63BA4B5B-5D26-40F3-B66F-BE8B38C071DE}" srcOrd="4" destOrd="0" presId="urn:microsoft.com/office/officeart/2005/8/layout/default"/>
    <dgm:cxn modelId="{53B177E5-8926-444F-BF5E-FF485EF2361C}" type="presParOf" srcId="{D9CFEA40-A21D-4A8A-83BA-2ECD858616E6}" destId="{1C364C77-1394-4B99-A43C-E47F1A946CCA}" srcOrd="5" destOrd="0" presId="urn:microsoft.com/office/officeart/2005/8/layout/default"/>
    <dgm:cxn modelId="{148CB0E5-4CF6-4275-9238-4B4B1D1619F2}" type="presParOf" srcId="{D9CFEA40-A21D-4A8A-83BA-2ECD858616E6}" destId="{DC84CE9A-1CD2-4FC3-A305-945036F09DA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B4BF43-0A66-42BB-81F1-6C3C5A6A642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DD63072-E46C-4024-8B76-EA70446C7390}">
      <dgm:prSet/>
      <dgm:spPr/>
      <dgm:t>
        <a:bodyPr/>
        <a:lstStyle/>
        <a:p>
          <a:r>
            <a:rPr lang="en-US"/>
            <a:t>1. Kinesthetic &amp; interactive learning preferred</a:t>
          </a:r>
        </a:p>
      </dgm:t>
    </dgm:pt>
    <dgm:pt modelId="{3645FB78-4830-4963-A02F-6F8FF5B42568}" type="parTrans" cxnId="{08F9094E-8C2A-4B40-A666-D3EF37353FAA}">
      <dgm:prSet/>
      <dgm:spPr/>
      <dgm:t>
        <a:bodyPr/>
        <a:lstStyle/>
        <a:p>
          <a:endParaRPr lang="en-US"/>
        </a:p>
      </dgm:t>
    </dgm:pt>
    <dgm:pt modelId="{3B03B415-D4CF-4BA2-9C11-2D3CED0971CA}" type="sibTrans" cxnId="{08F9094E-8C2A-4B40-A666-D3EF37353FAA}">
      <dgm:prSet/>
      <dgm:spPr/>
      <dgm:t>
        <a:bodyPr/>
        <a:lstStyle/>
        <a:p>
          <a:endParaRPr lang="en-US"/>
        </a:p>
      </dgm:t>
    </dgm:pt>
    <dgm:pt modelId="{FD0AC8B3-B14A-487D-9032-0790EA95B006}">
      <dgm:prSet/>
      <dgm:spPr/>
      <dgm:t>
        <a:bodyPr/>
        <a:lstStyle/>
        <a:p>
          <a:r>
            <a:rPr lang="en-US"/>
            <a:t>2. Instructor engagement impacts motivation</a:t>
          </a:r>
        </a:p>
      </dgm:t>
    </dgm:pt>
    <dgm:pt modelId="{6C184BD7-8953-4C54-949D-8DE8E763E118}" type="parTrans" cxnId="{1DC58E79-0A6A-460D-A545-7E89918AB9EA}">
      <dgm:prSet/>
      <dgm:spPr/>
      <dgm:t>
        <a:bodyPr/>
        <a:lstStyle/>
        <a:p>
          <a:endParaRPr lang="en-US"/>
        </a:p>
      </dgm:t>
    </dgm:pt>
    <dgm:pt modelId="{C887B6AA-CC3D-427F-92E2-3DDE2ADDBD07}" type="sibTrans" cxnId="{1DC58E79-0A6A-460D-A545-7E89918AB9EA}">
      <dgm:prSet/>
      <dgm:spPr/>
      <dgm:t>
        <a:bodyPr/>
        <a:lstStyle/>
        <a:p>
          <a:endParaRPr lang="en-US"/>
        </a:p>
      </dgm:t>
    </dgm:pt>
    <dgm:pt modelId="{31B72009-4C27-4B7A-8DE8-5F8DA4A98968}">
      <dgm:prSet/>
      <dgm:spPr/>
      <dgm:t>
        <a:bodyPr/>
        <a:lstStyle/>
        <a:p>
          <a:r>
            <a:rPr lang="en-US"/>
            <a:t>3. Lecture-heavy instruction disengages</a:t>
          </a:r>
        </a:p>
      </dgm:t>
    </dgm:pt>
    <dgm:pt modelId="{810DBAB7-06A5-4940-AF80-C8A3CCC48A45}" type="parTrans" cxnId="{9F6CFAF6-129E-4F47-B78B-BF734C8C78C1}">
      <dgm:prSet/>
      <dgm:spPr/>
      <dgm:t>
        <a:bodyPr/>
        <a:lstStyle/>
        <a:p>
          <a:endParaRPr lang="en-US"/>
        </a:p>
      </dgm:t>
    </dgm:pt>
    <dgm:pt modelId="{A2566E2D-BE1E-4BF9-9FE9-46545C593098}" type="sibTrans" cxnId="{9F6CFAF6-129E-4F47-B78B-BF734C8C78C1}">
      <dgm:prSet/>
      <dgm:spPr/>
      <dgm:t>
        <a:bodyPr/>
        <a:lstStyle/>
        <a:p>
          <a:endParaRPr lang="en-US"/>
        </a:p>
      </dgm:t>
    </dgm:pt>
    <dgm:pt modelId="{6DC9862F-04D8-472E-858A-B9B969FD7094}">
      <dgm:prSet/>
      <dgm:spPr/>
      <dgm:t>
        <a:bodyPr/>
        <a:lstStyle/>
        <a:p>
          <a:r>
            <a:rPr lang="en-US"/>
            <a:t>4. Limited but desired tech use</a:t>
          </a:r>
        </a:p>
      </dgm:t>
    </dgm:pt>
    <dgm:pt modelId="{BAA240D1-4ADE-45C6-8AE8-4F0DD0D6C670}" type="parTrans" cxnId="{8A51DFDA-F909-4CBB-B863-E79BDF26BCB2}">
      <dgm:prSet/>
      <dgm:spPr/>
      <dgm:t>
        <a:bodyPr/>
        <a:lstStyle/>
        <a:p>
          <a:endParaRPr lang="en-US"/>
        </a:p>
      </dgm:t>
    </dgm:pt>
    <dgm:pt modelId="{AF384BD0-1015-42D4-BA25-1A62592422AA}" type="sibTrans" cxnId="{8A51DFDA-F909-4CBB-B863-E79BDF26BCB2}">
      <dgm:prSet/>
      <dgm:spPr/>
      <dgm:t>
        <a:bodyPr/>
        <a:lstStyle/>
        <a:p>
          <a:endParaRPr lang="en-US"/>
        </a:p>
      </dgm:t>
    </dgm:pt>
    <dgm:pt modelId="{19AD197B-4701-48A8-BDC1-E439790CA90D}">
      <dgm:prSet/>
      <dgm:spPr/>
      <dgm:t>
        <a:bodyPr/>
        <a:lstStyle/>
        <a:p>
          <a:r>
            <a:rPr lang="en-US"/>
            <a:t>5. Strong student resilience</a:t>
          </a:r>
        </a:p>
      </dgm:t>
    </dgm:pt>
    <dgm:pt modelId="{3456B0F6-F53E-4BB4-9A22-A34E03D26956}" type="parTrans" cxnId="{D9350039-82C6-417A-A181-909FCDF8E571}">
      <dgm:prSet/>
      <dgm:spPr/>
      <dgm:t>
        <a:bodyPr/>
        <a:lstStyle/>
        <a:p>
          <a:endParaRPr lang="en-US"/>
        </a:p>
      </dgm:t>
    </dgm:pt>
    <dgm:pt modelId="{44F986D4-0A98-4393-ABAB-97144CFEFA88}" type="sibTrans" cxnId="{D9350039-82C6-417A-A181-909FCDF8E571}">
      <dgm:prSet/>
      <dgm:spPr/>
      <dgm:t>
        <a:bodyPr/>
        <a:lstStyle/>
        <a:p>
          <a:endParaRPr lang="en-US"/>
        </a:p>
      </dgm:t>
    </dgm:pt>
    <dgm:pt modelId="{04DEA49F-9DFB-4EAF-A867-C1FF9154B9F3}" type="pres">
      <dgm:prSet presAssocID="{CDB4BF43-0A66-42BB-81F1-6C3C5A6A642E}" presName="linear" presStyleCnt="0">
        <dgm:presLayoutVars>
          <dgm:animLvl val="lvl"/>
          <dgm:resizeHandles val="exact"/>
        </dgm:presLayoutVars>
      </dgm:prSet>
      <dgm:spPr/>
    </dgm:pt>
    <dgm:pt modelId="{C5FFF2B6-27B8-4825-92C5-E3DCD372B2A4}" type="pres">
      <dgm:prSet presAssocID="{CDD63072-E46C-4024-8B76-EA70446C739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E33F638-E1A0-47DA-807F-F45F8ECBAA8B}" type="pres">
      <dgm:prSet presAssocID="{3B03B415-D4CF-4BA2-9C11-2D3CED0971CA}" presName="spacer" presStyleCnt="0"/>
      <dgm:spPr/>
    </dgm:pt>
    <dgm:pt modelId="{469193FE-32E9-42A7-9304-DA57E026E7E2}" type="pres">
      <dgm:prSet presAssocID="{FD0AC8B3-B14A-487D-9032-0790EA95B00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D0C0E09-D366-4654-845F-D3D144BF23E7}" type="pres">
      <dgm:prSet presAssocID="{C887B6AA-CC3D-427F-92E2-3DDE2ADDBD07}" presName="spacer" presStyleCnt="0"/>
      <dgm:spPr/>
    </dgm:pt>
    <dgm:pt modelId="{616DBB95-FEE9-4EDC-99C7-8AE1C2F2EBBC}" type="pres">
      <dgm:prSet presAssocID="{31B72009-4C27-4B7A-8DE8-5F8DA4A9896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85428D2-C296-4FD7-B6B6-0E3D2C0082D6}" type="pres">
      <dgm:prSet presAssocID="{A2566E2D-BE1E-4BF9-9FE9-46545C593098}" presName="spacer" presStyleCnt="0"/>
      <dgm:spPr/>
    </dgm:pt>
    <dgm:pt modelId="{3994C4DF-6A22-44AA-8ADB-6F2FBE699F1A}" type="pres">
      <dgm:prSet presAssocID="{6DC9862F-04D8-472E-858A-B9B969FD709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B88FF3-8E2F-4D18-93C8-1134195BFBCD}" type="pres">
      <dgm:prSet presAssocID="{AF384BD0-1015-42D4-BA25-1A62592422AA}" presName="spacer" presStyleCnt="0"/>
      <dgm:spPr/>
    </dgm:pt>
    <dgm:pt modelId="{2FDEF892-154E-485B-B5AB-68174FA5A25F}" type="pres">
      <dgm:prSet presAssocID="{19AD197B-4701-48A8-BDC1-E439790CA90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241D806-D08F-4CC2-B5AC-0826B2BF752C}" type="presOf" srcId="{CDD63072-E46C-4024-8B76-EA70446C7390}" destId="{C5FFF2B6-27B8-4825-92C5-E3DCD372B2A4}" srcOrd="0" destOrd="0" presId="urn:microsoft.com/office/officeart/2005/8/layout/vList2"/>
    <dgm:cxn modelId="{D9350039-82C6-417A-A181-909FCDF8E571}" srcId="{CDB4BF43-0A66-42BB-81F1-6C3C5A6A642E}" destId="{19AD197B-4701-48A8-BDC1-E439790CA90D}" srcOrd="4" destOrd="0" parTransId="{3456B0F6-F53E-4BB4-9A22-A34E03D26956}" sibTransId="{44F986D4-0A98-4393-ABAB-97144CFEFA88}"/>
    <dgm:cxn modelId="{936D593C-6E10-412C-A7E4-53198FAD0147}" type="presOf" srcId="{FD0AC8B3-B14A-487D-9032-0790EA95B006}" destId="{469193FE-32E9-42A7-9304-DA57E026E7E2}" srcOrd="0" destOrd="0" presId="urn:microsoft.com/office/officeart/2005/8/layout/vList2"/>
    <dgm:cxn modelId="{08F9094E-8C2A-4B40-A666-D3EF37353FAA}" srcId="{CDB4BF43-0A66-42BB-81F1-6C3C5A6A642E}" destId="{CDD63072-E46C-4024-8B76-EA70446C7390}" srcOrd="0" destOrd="0" parTransId="{3645FB78-4830-4963-A02F-6F8FF5B42568}" sibTransId="{3B03B415-D4CF-4BA2-9C11-2D3CED0971CA}"/>
    <dgm:cxn modelId="{33837475-76E1-4A46-BC5E-B36D96368F69}" type="presOf" srcId="{CDB4BF43-0A66-42BB-81F1-6C3C5A6A642E}" destId="{04DEA49F-9DFB-4EAF-A867-C1FF9154B9F3}" srcOrd="0" destOrd="0" presId="urn:microsoft.com/office/officeart/2005/8/layout/vList2"/>
    <dgm:cxn modelId="{1DC58E79-0A6A-460D-A545-7E89918AB9EA}" srcId="{CDB4BF43-0A66-42BB-81F1-6C3C5A6A642E}" destId="{FD0AC8B3-B14A-487D-9032-0790EA95B006}" srcOrd="1" destOrd="0" parTransId="{6C184BD7-8953-4C54-949D-8DE8E763E118}" sibTransId="{C887B6AA-CC3D-427F-92E2-3DDE2ADDBD07}"/>
    <dgm:cxn modelId="{55FF3A95-5A86-46A2-B1AC-97C123C0842B}" type="presOf" srcId="{6DC9862F-04D8-472E-858A-B9B969FD7094}" destId="{3994C4DF-6A22-44AA-8ADB-6F2FBE699F1A}" srcOrd="0" destOrd="0" presId="urn:microsoft.com/office/officeart/2005/8/layout/vList2"/>
    <dgm:cxn modelId="{797CC8AF-FE55-40F3-A2B3-1B94B1F7BDF2}" type="presOf" srcId="{31B72009-4C27-4B7A-8DE8-5F8DA4A98968}" destId="{616DBB95-FEE9-4EDC-99C7-8AE1C2F2EBBC}" srcOrd="0" destOrd="0" presId="urn:microsoft.com/office/officeart/2005/8/layout/vList2"/>
    <dgm:cxn modelId="{A82A3AD6-74D6-4313-A5F4-0D1C2F93E622}" type="presOf" srcId="{19AD197B-4701-48A8-BDC1-E439790CA90D}" destId="{2FDEF892-154E-485B-B5AB-68174FA5A25F}" srcOrd="0" destOrd="0" presId="urn:microsoft.com/office/officeart/2005/8/layout/vList2"/>
    <dgm:cxn modelId="{8A51DFDA-F909-4CBB-B863-E79BDF26BCB2}" srcId="{CDB4BF43-0A66-42BB-81F1-6C3C5A6A642E}" destId="{6DC9862F-04D8-472E-858A-B9B969FD7094}" srcOrd="3" destOrd="0" parTransId="{BAA240D1-4ADE-45C6-8AE8-4F0DD0D6C670}" sibTransId="{AF384BD0-1015-42D4-BA25-1A62592422AA}"/>
    <dgm:cxn modelId="{9F6CFAF6-129E-4F47-B78B-BF734C8C78C1}" srcId="{CDB4BF43-0A66-42BB-81F1-6C3C5A6A642E}" destId="{31B72009-4C27-4B7A-8DE8-5F8DA4A98968}" srcOrd="2" destOrd="0" parTransId="{810DBAB7-06A5-4940-AF80-C8A3CCC48A45}" sibTransId="{A2566E2D-BE1E-4BF9-9FE9-46545C593098}"/>
    <dgm:cxn modelId="{8DE0B565-2D39-41AC-BA67-774178CB055B}" type="presParOf" srcId="{04DEA49F-9DFB-4EAF-A867-C1FF9154B9F3}" destId="{C5FFF2B6-27B8-4825-92C5-E3DCD372B2A4}" srcOrd="0" destOrd="0" presId="urn:microsoft.com/office/officeart/2005/8/layout/vList2"/>
    <dgm:cxn modelId="{0B328D59-2AB5-4E44-8C9A-B2A973E27721}" type="presParOf" srcId="{04DEA49F-9DFB-4EAF-A867-C1FF9154B9F3}" destId="{8E33F638-E1A0-47DA-807F-F45F8ECBAA8B}" srcOrd="1" destOrd="0" presId="urn:microsoft.com/office/officeart/2005/8/layout/vList2"/>
    <dgm:cxn modelId="{AD653504-4210-4B6A-98EA-FDFAF8C3AAA9}" type="presParOf" srcId="{04DEA49F-9DFB-4EAF-A867-C1FF9154B9F3}" destId="{469193FE-32E9-42A7-9304-DA57E026E7E2}" srcOrd="2" destOrd="0" presId="urn:microsoft.com/office/officeart/2005/8/layout/vList2"/>
    <dgm:cxn modelId="{C1FEBAAB-4392-47B8-B5AC-C6CE1C4A4EC6}" type="presParOf" srcId="{04DEA49F-9DFB-4EAF-A867-C1FF9154B9F3}" destId="{5D0C0E09-D366-4654-845F-D3D144BF23E7}" srcOrd="3" destOrd="0" presId="urn:microsoft.com/office/officeart/2005/8/layout/vList2"/>
    <dgm:cxn modelId="{BC24C4F9-F1AA-4076-8EC3-87632D5B4D9D}" type="presParOf" srcId="{04DEA49F-9DFB-4EAF-A867-C1FF9154B9F3}" destId="{616DBB95-FEE9-4EDC-99C7-8AE1C2F2EBBC}" srcOrd="4" destOrd="0" presId="urn:microsoft.com/office/officeart/2005/8/layout/vList2"/>
    <dgm:cxn modelId="{216B40F2-BF6A-46CC-B40D-6348C55AA24B}" type="presParOf" srcId="{04DEA49F-9DFB-4EAF-A867-C1FF9154B9F3}" destId="{885428D2-C296-4FD7-B6B6-0E3D2C0082D6}" srcOrd="5" destOrd="0" presId="urn:microsoft.com/office/officeart/2005/8/layout/vList2"/>
    <dgm:cxn modelId="{F33790EA-883A-47CD-99FB-DFBD5A373C27}" type="presParOf" srcId="{04DEA49F-9DFB-4EAF-A867-C1FF9154B9F3}" destId="{3994C4DF-6A22-44AA-8ADB-6F2FBE699F1A}" srcOrd="6" destOrd="0" presId="urn:microsoft.com/office/officeart/2005/8/layout/vList2"/>
    <dgm:cxn modelId="{5B8D15D6-216C-4A3E-8EB4-EAE566B99D13}" type="presParOf" srcId="{04DEA49F-9DFB-4EAF-A867-C1FF9154B9F3}" destId="{8DB88FF3-8E2F-4D18-93C8-1134195BFBCD}" srcOrd="7" destOrd="0" presId="urn:microsoft.com/office/officeart/2005/8/layout/vList2"/>
    <dgm:cxn modelId="{61E91CD0-E410-437D-B778-7E486E672ECD}" type="presParOf" srcId="{04DEA49F-9DFB-4EAF-A867-C1FF9154B9F3}" destId="{2FDEF892-154E-485B-B5AB-68174FA5A25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ECCDD4-5CC8-4582-BDBF-3D2179589CF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CFFCB57-0745-44F0-B955-4FB108F0EF1A}">
      <dgm:prSet/>
      <dgm:spPr/>
      <dgm:t>
        <a:bodyPr/>
        <a:lstStyle/>
        <a:p>
          <a:r>
            <a:rPr lang="en-US"/>
            <a:t>• Emphasize engagement and feedback</a:t>
          </a:r>
        </a:p>
      </dgm:t>
    </dgm:pt>
    <dgm:pt modelId="{91228856-6946-438E-8EC1-742C697FC334}" type="parTrans" cxnId="{55D65F36-6231-4C77-BD50-369913D63667}">
      <dgm:prSet/>
      <dgm:spPr/>
      <dgm:t>
        <a:bodyPr/>
        <a:lstStyle/>
        <a:p>
          <a:endParaRPr lang="en-US"/>
        </a:p>
      </dgm:t>
    </dgm:pt>
    <dgm:pt modelId="{2B516378-654E-4772-B7B7-876DEC5B688A}" type="sibTrans" cxnId="{55D65F36-6231-4C77-BD50-369913D63667}">
      <dgm:prSet/>
      <dgm:spPr/>
      <dgm:t>
        <a:bodyPr/>
        <a:lstStyle/>
        <a:p>
          <a:endParaRPr lang="en-US"/>
        </a:p>
      </dgm:t>
    </dgm:pt>
    <dgm:pt modelId="{3BF34B52-DF6F-4E0B-A6F4-D36DE0DF3600}">
      <dgm:prSet/>
      <dgm:spPr/>
      <dgm:t>
        <a:bodyPr/>
        <a:lstStyle/>
        <a:p>
          <a:r>
            <a:rPr lang="en-US"/>
            <a:t>• Integrate simulation and VR tools</a:t>
          </a:r>
        </a:p>
      </dgm:t>
    </dgm:pt>
    <dgm:pt modelId="{53AF93A3-7953-446D-ADE3-E08D2C28473A}" type="parTrans" cxnId="{2A425F71-085D-4617-B691-3C6E9B8BDF5E}">
      <dgm:prSet/>
      <dgm:spPr/>
      <dgm:t>
        <a:bodyPr/>
        <a:lstStyle/>
        <a:p>
          <a:endParaRPr lang="en-US"/>
        </a:p>
      </dgm:t>
    </dgm:pt>
    <dgm:pt modelId="{EE195368-E3C4-4923-9741-D3806E1F46C9}" type="sibTrans" cxnId="{2A425F71-085D-4617-B691-3C6E9B8BDF5E}">
      <dgm:prSet/>
      <dgm:spPr/>
      <dgm:t>
        <a:bodyPr/>
        <a:lstStyle/>
        <a:p>
          <a:endParaRPr lang="en-US"/>
        </a:p>
      </dgm:t>
    </dgm:pt>
    <dgm:pt modelId="{3074A226-865F-4F0B-ABFD-1D949798F6B2}">
      <dgm:prSet/>
      <dgm:spPr/>
      <dgm:t>
        <a:bodyPr/>
        <a:lstStyle/>
        <a:p>
          <a:r>
            <a:rPr lang="en-US"/>
            <a:t>• Encourage collaboration &amp; self-direction</a:t>
          </a:r>
        </a:p>
      </dgm:t>
    </dgm:pt>
    <dgm:pt modelId="{2621C624-73A2-4024-B1F2-6F386D3637A2}" type="parTrans" cxnId="{B760F54D-B3CA-4924-B4B0-95B7D3212166}">
      <dgm:prSet/>
      <dgm:spPr/>
      <dgm:t>
        <a:bodyPr/>
        <a:lstStyle/>
        <a:p>
          <a:endParaRPr lang="en-US"/>
        </a:p>
      </dgm:t>
    </dgm:pt>
    <dgm:pt modelId="{86CFD4A6-39E4-4AC2-B798-6355E7676FF4}" type="sibTrans" cxnId="{B760F54D-B3CA-4924-B4B0-95B7D3212166}">
      <dgm:prSet/>
      <dgm:spPr/>
      <dgm:t>
        <a:bodyPr/>
        <a:lstStyle/>
        <a:p>
          <a:endParaRPr lang="en-US"/>
        </a:p>
      </dgm:t>
    </dgm:pt>
    <dgm:pt modelId="{9073B87A-9583-412F-9564-20F8B514FCF7}">
      <dgm:prSet/>
      <dgm:spPr/>
      <dgm:t>
        <a:bodyPr/>
        <a:lstStyle/>
        <a:p>
          <a:r>
            <a:rPr lang="en-US"/>
            <a:t>• Redesign didactic models for Gen Z</a:t>
          </a:r>
        </a:p>
      </dgm:t>
    </dgm:pt>
    <dgm:pt modelId="{3BDFFAE4-70CB-47D8-956F-B0DD6628577C}" type="parTrans" cxnId="{8767524B-29F3-4F51-AF60-65722D3E1FF5}">
      <dgm:prSet/>
      <dgm:spPr/>
      <dgm:t>
        <a:bodyPr/>
        <a:lstStyle/>
        <a:p>
          <a:endParaRPr lang="en-US"/>
        </a:p>
      </dgm:t>
    </dgm:pt>
    <dgm:pt modelId="{D3038D16-A95B-43BE-8824-C09A4CC4FAAF}" type="sibTrans" cxnId="{8767524B-29F3-4F51-AF60-65722D3E1FF5}">
      <dgm:prSet/>
      <dgm:spPr/>
      <dgm:t>
        <a:bodyPr/>
        <a:lstStyle/>
        <a:p>
          <a:endParaRPr lang="en-US"/>
        </a:p>
      </dgm:t>
    </dgm:pt>
    <dgm:pt modelId="{A3CFE2A9-D9B2-473A-BC99-19AAA5E950BE}" type="pres">
      <dgm:prSet presAssocID="{87ECCDD4-5CC8-4582-BDBF-3D2179589CF4}" presName="root" presStyleCnt="0">
        <dgm:presLayoutVars>
          <dgm:dir/>
          <dgm:resizeHandles val="exact"/>
        </dgm:presLayoutVars>
      </dgm:prSet>
      <dgm:spPr/>
    </dgm:pt>
    <dgm:pt modelId="{4B6480FB-D45E-4136-8D1F-343182F37769}" type="pres">
      <dgm:prSet presAssocID="{DCFFCB57-0745-44F0-B955-4FB108F0EF1A}" presName="compNode" presStyleCnt="0"/>
      <dgm:spPr/>
    </dgm:pt>
    <dgm:pt modelId="{A763FA06-48B7-48E7-85F5-205B83532807}" type="pres">
      <dgm:prSet presAssocID="{DCFFCB57-0745-44F0-B955-4FB108F0EF1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ED1B882-1F25-44AB-BFB9-2991C880DBA2}" type="pres">
      <dgm:prSet presAssocID="{DCFFCB57-0745-44F0-B955-4FB108F0EF1A}" presName="spaceRect" presStyleCnt="0"/>
      <dgm:spPr/>
    </dgm:pt>
    <dgm:pt modelId="{93653611-F22C-40FA-9D1C-9DC8CF792DA5}" type="pres">
      <dgm:prSet presAssocID="{DCFFCB57-0745-44F0-B955-4FB108F0EF1A}" presName="textRect" presStyleLbl="revTx" presStyleIdx="0" presStyleCnt="4">
        <dgm:presLayoutVars>
          <dgm:chMax val="1"/>
          <dgm:chPref val="1"/>
        </dgm:presLayoutVars>
      </dgm:prSet>
      <dgm:spPr/>
    </dgm:pt>
    <dgm:pt modelId="{8B565F59-A46D-4C22-A41D-BC9D836002D0}" type="pres">
      <dgm:prSet presAssocID="{2B516378-654E-4772-B7B7-876DEC5B688A}" presName="sibTrans" presStyleCnt="0"/>
      <dgm:spPr/>
    </dgm:pt>
    <dgm:pt modelId="{37F4ECBA-7E49-4D23-BF38-40A9A5890595}" type="pres">
      <dgm:prSet presAssocID="{3BF34B52-DF6F-4E0B-A6F4-D36DE0DF3600}" presName="compNode" presStyleCnt="0"/>
      <dgm:spPr/>
    </dgm:pt>
    <dgm:pt modelId="{DF5C2002-C579-4A93-B5B3-0A41CF151A31}" type="pres">
      <dgm:prSet presAssocID="{3BF34B52-DF6F-4E0B-A6F4-D36DE0DF360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C"/>
        </a:ext>
      </dgm:extLst>
    </dgm:pt>
    <dgm:pt modelId="{3D86ED88-7501-47AD-A735-A2880B73E8BD}" type="pres">
      <dgm:prSet presAssocID="{3BF34B52-DF6F-4E0B-A6F4-D36DE0DF3600}" presName="spaceRect" presStyleCnt="0"/>
      <dgm:spPr/>
    </dgm:pt>
    <dgm:pt modelId="{4F73DB78-E8BC-4F26-A0D9-7E5DD18FB8FF}" type="pres">
      <dgm:prSet presAssocID="{3BF34B52-DF6F-4E0B-A6F4-D36DE0DF3600}" presName="textRect" presStyleLbl="revTx" presStyleIdx="1" presStyleCnt="4">
        <dgm:presLayoutVars>
          <dgm:chMax val="1"/>
          <dgm:chPref val="1"/>
        </dgm:presLayoutVars>
      </dgm:prSet>
      <dgm:spPr/>
    </dgm:pt>
    <dgm:pt modelId="{B5F36B3C-487B-4DE1-B9A8-37A520DBCF3F}" type="pres">
      <dgm:prSet presAssocID="{EE195368-E3C4-4923-9741-D3806E1F46C9}" presName="sibTrans" presStyleCnt="0"/>
      <dgm:spPr/>
    </dgm:pt>
    <dgm:pt modelId="{DFB0F3E5-EC89-4556-88C4-902D12911892}" type="pres">
      <dgm:prSet presAssocID="{3074A226-865F-4F0B-ABFD-1D949798F6B2}" presName="compNode" presStyleCnt="0"/>
      <dgm:spPr/>
    </dgm:pt>
    <dgm:pt modelId="{FDAE0DAD-BD23-4DBF-A339-505A78BE1EF0}" type="pres">
      <dgm:prSet presAssocID="{3074A226-865F-4F0B-ABFD-1D949798F6B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DE3C1CB9-D5BE-45DB-8055-3C298A242C17}" type="pres">
      <dgm:prSet presAssocID="{3074A226-865F-4F0B-ABFD-1D949798F6B2}" presName="spaceRect" presStyleCnt="0"/>
      <dgm:spPr/>
    </dgm:pt>
    <dgm:pt modelId="{D16D8FA1-21BF-4BA0-BBF7-A63D4B78D395}" type="pres">
      <dgm:prSet presAssocID="{3074A226-865F-4F0B-ABFD-1D949798F6B2}" presName="textRect" presStyleLbl="revTx" presStyleIdx="2" presStyleCnt="4">
        <dgm:presLayoutVars>
          <dgm:chMax val="1"/>
          <dgm:chPref val="1"/>
        </dgm:presLayoutVars>
      </dgm:prSet>
      <dgm:spPr/>
    </dgm:pt>
    <dgm:pt modelId="{8B3AD138-298D-416D-B41D-A0E4BAD1E806}" type="pres">
      <dgm:prSet presAssocID="{86CFD4A6-39E4-4AC2-B798-6355E7676FF4}" presName="sibTrans" presStyleCnt="0"/>
      <dgm:spPr/>
    </dgm:pt>
    <dgm:pt modelId="{0D7DDF08-C55D-4493-A40B-BB757BA0D044}" type="pres">
      <dgm:prSet presAssocID="{9073B87A-9583-412F-9564-20F8B514FCF7}" presName="compNode" presStyleCnt="0"/>
      <dgm:spPr/>
    </dgm:pt>
    <dgm:pt modelId="{3C5C81D1-C757-475F-9464-D5FA6EE79674}" type="pres">
      <dgm:prSet presAssocID="{9073B87A-9583-412F-9564-20F8B514FCF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sign"/>
        </a:ext>
      </dgm:extLst>
    </dgm:pt>
    <dgm:pt modelId="{6CB6A2D6-A805-4C65-8FE3-3C2537A00BF8}" type="pres">
      <dgm:prSet presAssocID="{9073B87A-9583-412F-9564-20F8B514FCF7}" presName="spaceRect" presStyleCnt="0"/>
      <dgm:spPr/>
    </dgm:pt>
    <dgm:pt modelId="{57073E88-FCAA-4CC2-BEC4-BDAF01188E37}" type="pres">
      <dgm:prSet presAssocID="{9073B87A-9583-412F-9564-20F8B514FCF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809DB02-83F3-4764-918D-870AA317633B}" type="presOf" srcId="{3BF34B52-DF6F-4E0B-A6F4-D36DE0DF3600}" destId="{4F73DB78-E8BC-4F26-A0D9-7E5DD18FB8FF}" srcOrd="0" destOrd="0" presId="urn:microsoft.com/office/officeart/2018/2/layout/IconLabelList"/>
    <dgm:cxn modelId="{1A2AF90C-0DE9-4537-88EF-F598A1501D1A}" type="presOf" srcId="{DCFFCB57-0745-44F0-B955-4FB108F0EF1A}" destId="{93653611-F22C-40FA-9D1C-9DC8CF792DA5}" srcOrd="0" destOrd="0" presId="urn:microsoft.com/office/officeart/2018/2/layout/IconLabelList"/>
    <dgm:cxn modelId="{A74CBE1D-1648-40ED-8DA3-2CD3941617F2}" type="presOf" srcId="{3074A226-865F-4F0B-ABFD-1D949798F6B2}" destId="{D16D8FA1-21BF-4BA0-BBF7-A63D4B78D395}" srcOrd="0" destOrd="0" presId="urn:microsoft.com/office/officeart/2018/2/layout/IconLabelList"/>
    <dgm:cxn modelId="{55D65F36-6231-4C77-BD50-369913D63667}" srcId="{87ECCDD4-5CC8-4582-BDBF-3D2179589CF4}" destId="{DCFFCB57-0745-44F0-B955-4FB108F0EF1A}" srcOrd="0" destOrd="0" parTransId="{91228856-6946-438E-8EC1-742C697FC334}" sibTransId="{2B516378-654E-4772-B7B7-876DEC5B688A}"/>
    <dgm:cxn modelId="{8767524B-29F3-4F51-AF60-65722D3E1FF5}" srcId="{87ECCDD4-5CC8-4582-BDBF-3D2179589CF4}" destId="{9073B87A-9583-412F-9564-20F8B514FCF7}" srcOrd="3" destOrd="0" parTransId="{3BDFFAE4-70CB-47D8-956F-B0DD6628577C}" sibTransId="{D3038D16-A95B-43BE-8824-C09A4CC4FAAF}"/>
    <dgm:cxn modelId="{B760F54D-B3CA-4924-B4B0-95B7D3212166}" srcId="{87ECCDD4-5CC8-4582-BDBF-3D2179589CF4}" destId="{3074A226-865F-4F0B-ABFD-1D949798F6B2}" srcOrd="2" destOrd="0" parTransId="{2621C624-73A2-4024-B1F2-6F386D3637A2}" sibTransId="{86CFD4A6-39E4-4AC2-B798-6355E7676FF4}"/>
    <dgm:cxn modelId="{2A425F71-085D-4617-B691-3C6E9B8BDF5E}" srcId="{87ECCDD4-5CC8-4582-BDBF-3D2179589CF4}" destId="{3BF34B52-DF6F-4E0B-A6F4-D36DE0DF3600}" srcOrd="1" destOrd="0" parTransId="{53AF93A3-7953-446D-ADE3-E08D2C28473A}" sibTransId="{EE195368-E3C4-4923-9741-D3806E1F46C9}"/>
    <dgm:cxn modelId="{5FD16975-131A-4E21-939E-AB695B8BE160}" type="presOf" srcId="{87ECCDD4-5CC8-4582-BDBF-3D2179589CF4}" destId="{A3CFE2A9-D9B2-473A-BC99-19AAA5E950BE}" srcOrd="0" destOrd="0" presId="urn:microsoft.com/office/officeart/2018/2/layout/IconLabelList"/>
    <dgm:cxn modelId="{36FB9090-38E2-43EA-944C-B69C754B04CA}" type="presOf" srcId="{9073B87A-9583-412F-9564-20F8B514FCF7}" destId="{57073E88-FCAA-4CC2-BEC4-BDAF01188E37}" srcOrd="0" destOrd="0" presId="urn:microsoft.com/office/officeart/2018/2/layout/IconLabelList"/>
    <dgm:cxn modelId="{170D5B59-B7DD-41C4-9960-AD2D4200F8A0}" type="presParOf" srcId="{A3CFE2A9-D9B2-473A-BC99-19AAA5E950BE}" destId="{4B6480FB-D45E-4136-8D1F-343182F37769}" srcOrd="0" destOrd="0" presId="urn:microsoft.com/office/officeart/2018/2/layout/IconLabelList"/>
    <dgm:cxn modelId="{670236A1-16ED-4953-AA2A-2157E1963927}" type="presParOf" srcId="{4B6480FB-D45E-4136-8D1F-343182F37769}" destId="{A763FA06-48B7-48E7-85F5-205B83532807}" srcOrd="0" destOrd="0" presId="urn:microsoft.com/office/officeart/2018/2/layout/IconLabelList"/>
    <dgm:cxn modelId="{CB1959C2-80A3-4601-A924-2A1E9383DFF4}" type="presParOf" srcId="{4B6480FB-D45E-4136-8D1F-343182F37769}" destId="{BED1B882-1F25-44AB-BFB9-2991C880DBA2}" srcOrd="1" destOrd="0" presId="urn:microsoft.com/office/officeart/2018/2/layout/IconLabelList"/>
    <dgm:cxn modelId="{E53A0FE5-9B5A-4B83-AD07-AF9BF4B86381}" type="presParOf" srcId="{4B6480FB-D45E-4136-8D1F-343182F37769}" destId="{93653611-F22C-40FA-9D1C-9DC8CF792DA5}" srcOrd="2" destOrd="0" presId="urn:microsoft.com/office/officeart/2018/2/layout/IconLabelList"/>
    <dgm:cxn modelId="{92912F3F-519D-4521-A07F-118679BBF960}" type="presParOf" srcId="{A3CFE2A9-D9B2-473A-BC99-19AAA5E950BE}" destId="{8B565F59-A46D-4C22-A41D-BC9D836002D0}" srcOrd="1" destOrd="0" presId="urn:microsoft.com/office/officeart/2018/2/layout/IconLabelList"/>
    <dgm:cxn modelId="{E0BF7C26-8B4C-4459-BA83-3039880372A2}" type="presParOf" srcId="{A3CFE2A9-D9B2-473A-BC99-19AAA5E950BE}" destId="{37F4ECBA-7E49-4D23-BF38-40A9A5890595}" srcOrd="2" destOrd="0" presId="urn:microsoft.com/office/officeart/2018/2/layout/IconLabelList"/>
    <dgm:cxn modelId="{72D72089-7D23-4C1A-9702-3C5FEE3E3EEC}" type="presParOf" srcId="{37F4ECBA-7E49-4D23-BF38-40A9A5890595}" destId="{DF5C2002-C579-4A93-B5B3-0A41CF151A31}" srcOrd="0" destOrd="0" presId="urn:microsoft.com/office/officeart/2018/2/layout/IconLabelList"/>
    <dgm:cxn modelId="{7F5C38E4-E119-4403-B8AB-D0FA365D962C}" type="presParOf" srcId="{37F4ECBA-7E49-4D23-BF38-40A9A5890595}" destId="{3D86ED88-7501-47AD-A735-A2880B73E8BD}" srcOrd="1" destOrd="0" presId="urn:microsoft.com/office/officeart/2018/2/layout/IconLabelList"/>
    <dgm:cxn modelId="{18BB5619-3480-4BA0-819F-F797474156F4}" type="presParOf" srcId="{37F4ECBA-7E49-4D23-BF38-40A9A5890595}" destId="{4F73DB78-E8BC-4F26-A0D9-7E5DD18FB8FF}" srcOrd="2" destOrd="0" presId="urn:microsoft.com/office/officeart/2018/2/layout/IconLabelList"/>
    <dgm:cxn modelId="{B43E51AA-7E67-48ED-8B35-F329C271E109}" type="presParOf" srcId="{A3CFE2A9-D9B2-473A-BC99-19AAA5E950BE}" destId="{B5F36B3C-487B-4DE1-B9A8-37A520DBCF3F}" srcOrd="3" destOrd="0" presId="urn:microsoft.com/office/officeart/2018/2/layout/IconLabelList"/>
    <dgm:cxn modelId="{23419884-92B6-4420-B991-5F1732E3A0F3}" type="presParOf" srcId="{A3CFE2A9-D9B2-473A-BC99-19AAA5E950BE}" destId="{DFB0F3E5-EC89-4556-88C4-902D12911892}" srcOrd="4" destOrd="0" presId="urn:microsoft.com/office/officeart/2018/2/layout/IconLabelList"/>
    <dgm:cxn modelId="{D1AB0AC3-0CA2-4D4E-A280-6918A9FC0E93}" type="presParOf" srcId="{DFB0F3E5-EC89-4556-88C4-902D12911892}" destId="{FDAE0DAD-BD23-4DBF-A339-505A78BE1EF0}" srcOrd="0" destOrd="0" presId="urn:microsoft.com/office/officeart/2018/2/layout/IconLabelList"/>
    <dgm:cxn modelId="{FA3C1B8E-7CED-4717-9104-7A862440C22A}" type="presParOf" srcId="{DFB0F3E5-EC89-4556-88C4-902D12911892}" destId="{DE3C1CB9-D5BE-45DB-8055-3C298A242C17}" srcOrd="1" destOrd="0" presId="urn:microsoft.com/office/officeart/2018/2/layout/IconLabelList"/>
    <dgm:cxn modelId="{6D99E07D-6EC1-433D-A2F9-75B99539908C}" type="presParOf" srcId="{DFB0F3E5-EC89-4556-88C4-902D12911892}" destId="{D16D8FA1-21BF-4BA0-BBF7-A63D4B78D395}" srcOrd="2" destOrd="0" presId="urn:microsoft.com/office/officeart/2018/2/layout/IconLabelList"/>
    <dgm:cxn modelId="{A2B0EBE2-9532-42DC-872D-71FC034B4D00}" type="presParOf" srcId="{A3CFE2A9-D9B2-473A-BC99-19AAA5E950BE}" destId="{8B3AD138-298D-416D-B41D-A0E4BAD1E806}" srcOrd="5" destOrd="0" presId="urn:microsoft.com/office/officeart/2018/2/layout/IconLabelList"/>
    <dgm:cxn modelId="{DD0AD7BC-2C96-464B-9AED-40ECDC99C3EC}" type="presParOf" srcId="{A3CFE2A9-D9B2-473A-BC99-19AAA5E950BE}" destId="{0D7DDF08-C55D-4493-A40B-BB757BA0D044}" srcOrd="6" destOrd="0" presId="urn:microsoft.com/office/officeart/2018/2/layout/IconLabelList"/>
    <dgm:cxn modelId="{A3465D41-4B20-42D9-83F8-890E194C6F82}" type="presParOf" srcId="{0D7DDF08-C55D-4493-A40B-BB757BA0D044}" destId="{3C5C81D1-C757-475F-9464-D5FA6EE79674}" srcOrd="0" destOrd="0" presId="urn:microsoft.com/office/officeart/2018/2/layout/IconLabelList"/>
    <dgm:cxn modelId="{E54B6227-5021-45AD-9496-BCDB6ACA7D4F}" type="presParOf" srcId="{0D7DDF08-C55D-4493-A40B-BB757BA0D044}" destId="{6CB6A2D6-A805-4C65-8FE3-3C2537A00BF8}" srcOrd="1" destOrd="0" presId="urn:microsoft.com/office/officeart/2018/2/layout/IconLabelList"/>
    <dgm:cxn modelId="{4A7CADE6-04E7-4303-8D47-1C95607D2EC8}" type="presParOf" srcId="{0D7DDF08-C55D-4493-A40B-BB757BA0D044}" destId="{57073E88-FCAA-4CC2-BEC4-BDAF01188E3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84D966-CA6E-4BFE-89FF-748C62D32F70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C9912AE-A4F7-4E4F-B015-8F55336494C6}">
      <dgm:prSet/>
      <dgm:spPr/>
      <dgm:t>
        <a:bodyPr/>
        <a:lstStyle/>
        <a:p>
          <a:r>
            <a:rPr lang="en-US"/>
            <a:t>• Faculty development for generational pedagogy</a:t>
          </a:r>
        </a:p>
      </dgm:t>
    </dgm:pt>
    <dgm:pt modelId="{A990091B-266F-4C73-9FFC-04A0347B7833}" type="parTrans" cxnId="{A1BA6DB0-2858-4DAA-BD7C-B21485D5A3BD}">
      <dgm:prSet/>
      <dgm:spPr/>
      <dgm:t>
        <a:bodyPr/>
        <a:lstStyle/>
        <a:p>
          <a:endParaRPr lang="en-US"/>
        </a:p>
      </dgm:t>
    </dgm:pt>
    <dgm:pt modelId="{491F230D-3F42-4312-92C2-04D321668F47}" type="sibTrans" cxnId="{A1BA6DB0-2858-4DAA-BD7C-B21485D5A3BD}">
      <dgm:prSet/>
      <dgm:spPr/>
      <dgm:t>
        <a:bodyPr/>
        <a:lstStyle/>
        <a:p>
          <a:endParaRPr lang="en-US"/>
        </a:p>
      </dgm:t>
    </dgm:pt>
    <dgm:pt modelId="{D7E5B220-CF8A-424B-873E-D7B5EF2B1D90}">
      <dgm:prSet/>
      <dgm:spPr/>
      <dgm:t>
        <a:bodyPr/>
        <a:lstStyle/>
        <a:p>
          <a:r>
            <a:rPr lang="en-US"/>
            <a:t>• Policy support for tech integration</a:t>
          </a:r>
        </a:p>
      </dgm:t>
    </dgm:pt>
    <dgm:pt modelId="{003AAB44-3F09-4E7D-861A-29A74D83976E}" type="parTrans" cxnId="{696469C1-CBA9-45F0-8E1E-6181C6228890}">
      <dgm:prSet/>
      <dgm:spPr/>
      <dgm:t>
        <a:bodyPr/>
        <a:lstStyle/>
        <a:p>
          <a:endParaRPr lang="en-US"/>
        </a:p>
      </dgm:t>
    </dgm:pt>
    <dgm:pt modelId="{2D955AF3-4097-4F61-9E19-D59ED0F148A0}" type="sibTrans" cxnId="{696469C1-CBA9-45F0-8E1E-6181C6228890}">
      <dgm:prSet/>
      <dgm:spPr/>
      <dgm:t>
        <a:bodyPr/>
        <a:lstStyle/>
        <a:p>
          <a:endParaRPr lang="en-US"/>
        </a:p>
      </dgm:t>
    </dgm:pt>
    <dgm:pt modelId="{7060CD31-2364-4DF6-A581-6215D975E9B5}">
      <dgm:prSet/>
      <dgm:spPr/>
      <dgm:t>
        <a:bodyPr/>
        <a:lstStyle/>
        <a:p>
          <a:r>
            <a:rPr lang="en-US"/>
            <a:t>• Multi-site and longitudinal research</a:t>
          </a:r>
        </a:p>
      </dgm:t>
    </dgm:pt>
    <dgm:pt modelId="{ECB19AAE-CBF1-4FAD-A160-749F431C9E28}" type="parTrans" cxnId="{AFBF48FB-8362-44BA-B21A-BC6BB8620C35}">
      <dgm:prSet/>
      <dgm:spPr/>
      <dgm:t>
        <a:bodyPr/>
        <a:lstStyle/>
        <a:p>
          <a:endParaRPr lang="en-US"/>
        </a:p>
      </dgm:t>
    </dgm:pt>
    <dgm:pt modelId="{83552F15-44FF-4F64-ABE8-36B95985D6B5}" type="sibTrans" cxnId="{AFBF48FB-8362-44BA-B21A-BC6BB8620C35}">
      <dgm:prSet/>
      <dgm:spPr/>
      <dgm:t>
        <a:bodyPr/>
        <a:lstStyle/>
        <a:p>
          <a:endParaRPr lang="en-US"/>
        </a:p>
      </dgm:t>
    </dgm:pt>
    <dgm:pt modelId="{17BEEE85-8390-43ED-993C-0A853618A99F}">
      <dgm:prSet/>
      <dgm:spPr/>
      <dgm:t>
        <a:bodyPr/>
        <a:lstStyle/>
        <a:p>
          <a:r>
            <a:rPr lang="en-US"/>
            <a:t>• Explore cross-generational classrooms</a:t>
          </a:r>
        </a:p>
      </dgm:t>
    </dgm:pt>
    <dgm:pt modelId="{408958FC-DA53-4589-8722-B49AADC0BA1E}" type="parTrans" cxnId="{7EFEA363-1078-4057-A129-0C8C51280313}">
      <dgm:prSet/>
      <dgm:spPr/>
      <dgm:t>
        <a:bodyPr/>
        <a:lstStyle/>
        <a:p>
          <a:endParaRPr lang="en-US"/>
        </a:p>
      </dgm:t>
    </dgm:pt>
    <dgm:pt modelId="{1B704629-C68C-4E82-991D-DEDB7B98D663}" type="sibTrans" cxnId="{7EFEA363-1078-4057-A129-0C8C51280313}">
      <dgm:prSet/>
      <dgm:spPr/>
      <dgm:t>
        <a:bodyPr/>
        <a:lstStyle/>
        <a:p>
          <a:endParaRPr lang="en-US"/>
        </a:p>
      </dgm:t>
    </dgm:pt>
    <dgm:pt modelId="{86466688-CC85-40A3-9B4A-807F63A2D0CE}" type="pres">
      <dgm:prSet presAssocID="{4784D966-CA6E-4BFE-89FF-748C62D32F70}" presName="matrix" presStyleCnt="0">
        <dgm:presLayoutVars>
          <dgm:chMax val="1"/>
          <dgm:dir/>
          <dgm:resizeHandles val="exact"/>
        </dgm:presLayoutVars>
      </dgm:prSet>
      <dgm:spPr/>
    </dgm:pt>
    <dgm:pt modelId="{36EDD135-D759-466C-BFB7-242EFDFD7CF1}" type="pres">
      <dgm:prSet presAssocID="{4784D966-CA6E-4BFE-89FF-748C62D32F70}" presName="diamond" presStyleLbl="bgShp" presStyleIdx="0" presStyleCnt="1"/>
      <dgm:spPr/>
    </dgm:pt>
    <dgm:pt modelId="{8AFD23F9-7493-47BF-9CB9-069ED5BD2475}" type="pres">
      <dgm:prSet presAssocID="{4784D966-CA6E-4BFE-89FF-748C62D32F7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6FCD25E-5A45-4353-93D7-5735244ED933}" type="pres">
      <dgm:prSet presAssocID="{4784D966-CA6E-4BFE-89FF-748C62D32F7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969D5C3-06AF-4552-AE53-88BC46146A9F}" type="pres">
      <dgm:prSet presAssocID="{4784D966-CA6E-4BFE-89FF-748C62D32F7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2562E8B-7A80-4201-8148-CE62F4DA75DC}" type="pres">
      <dgm:prSet presAssocID="{4784D966-CA6E-4BFE-89FF-748C62D32F7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C1F7C3D-83AC-4527-AC56-FB99E79C8396}" type="presOf" srcId="{4784D966-CA6E-4BFE-89FF-748C62D32F70}" destId="{86466688-CC85-40A3-9B4A-807F63A2D0CE}" srcOrd="0" destOrd="0" presId="urn:microsoft.com/office/officeart/2005/8/layout/matrix3"/>
    <dgm:cxn modelId="{7EFEA363-1078-4057-A129-0C8C51280313}" srcId="{4784D966-CA6E-4BFE-89FF-748C62D32F70}" destId="{17BEEE85-8390-43ED-993C-0A853618A99F}" srcOrd="3" destOrd="0" parTransId="{408958FC-DA53-4589-8722-B49AADC0BA1E}" sibTransId="{1B704629-C68C-4E82-991D-DEDB7B98D663}"/>
    <dgm:cxn modelId="{8BBCDE84-281C-41E7-8089-E86EA35AF5DB}" type="presOf" srcId="{D7E5B220-CF8A-424B-873E-D7B5EF2B1D90}" destId="{56FCD25E-5A45-4353-93D7-5735244ED933}" srcOrd="0" destOrd="0" presId="urn:microsoft.com/office/officeart/2005/8/layout/matrix3"/>
    <dgm:cxn modelId="{5B9AE88E-492B-4AAE-BBCD-F9C0B4EA015D}" type="presOf" srcId="{1C9912AE-A4F7-4E4F-B015-8F55336494C6}" destId="{8AFD23F9-7493-47BF-9CB9-069ED5BD2475}" srcOrd="0" destOrd="0" presId="urn:microsoft.com/office/officeart/2005/8/layout/matrix3"/>
    <dgm:cxn modelId="{969A36AE-021C-4069-92D7-471E3047071E}" type="presOf" srcId="{17BEEE85-8390-43ED-993C-0A853618A99F}" destId="{62562E8B-7A80-4201-8148-CE62F4DA75DC}" srcOrd="0" destOrd="0" presId="urn:microsoft.com/office/officeart/2005/8/layout/matrix3"/>
    <dgm:cxn modelId="{A1BA6DB0-2858-4DAA-BD7C-B21485D5A3BD}" srcId="{4784D966-CA6E-4BFE-89FF-748C62D32F70}" destId="{1C9912AE-A4F7-4E4F-B015-8F55336494C6}" srcOrd="0" destOrd="0" parTransId="{A990091B-266F-4C73-9FFC-04A0347B7833}" sibTransId="{491F230D-3F42-4312-92C2-04D321668F47}"/>
    <dgm:cxn modelId="{696469C1-CBA9-45F0-8E1E-6181C6228890}" srcId="{4784D966-CA6E-4BFE-89FF-748C62D32F70}" destId="{D7E5B220-CF8A-424B-873E-D7B5EF2B1D90}" srcOrd="1" destOrd="0" parTransId="{003AAB44-3F09-4E7D-861A-29A74D83976E}" sibTransId="{2D955AF3-4097-4F61-9E19-D59ED0F148A0}"/>
    <dgm:cxn modelId="{C81E50EF-8472-4082-A980-9699BB2B29AC}" type="presOf" srcId="{7060CD31-2364-4DF6-A581-6215D975E9B5}" destId="{9969D5C3-06AF-4552-AE53-88BC46146A9F}" srcOrd="0" destOrd="0" presId="urn:microsoft.com/office/officeart/2005/8/layout/matrix3"/>
    <dgm:cxn modelId="{AFBF48FB-8362-44BA-B21A-BC6BB8620C35}" srcId="{4784D966-CA6E-4BFE-89FF-748C62D32F70}" destId="{7060CD31-2364-4DF6-A581-6215D975E9B5}" srcOrd="2" destOrd="0" parTransId="{ECB19AAE-CBF1-4FAD-A160-749F431C9E28}" sibTransId="{83552F15-44FF-4F64-ABE8-36B95985D6B5}"/>
    <dgm:cxn modelId="{E0474E01-2051-4868-975B-DA0DF8935D34}" type="presParOf" srcId="{86466688-CC85-40A3-9B4A-807F63A2D0CE}" destId="{36EDD135-D759-466C-BFB7-242EFDFD7CF1}" srcOrd="0" destOrd="0" presId="urn:microsoft.com/office/officeart/2005/8/layout/matrix3"/>
    <dgm:cxn modelId="{DEFD4BB0-7782-4361-B018-1A6AB02A6DD4}" type="presParOf" srcId="{86466688-CC85-40A3-9B4A-807F63A2D0CE}" destId="{8AFD23F9-7493-47BF-9CB9-069ED5BD2475}" srcOrd="1" destOrd="0" presId="urn:microsoft.com/office/officeart/2005/8/layout/matrix3"/>
    <dgm:cxn modelId="{9DA71FED-EC11-49D4-9D77-D98E9D7D3E4A}" type="presParOf" srcId="{86466688-CC85-40A3-9B4A-807F63A2D0CE}" destId="{56FCD25E-5A45-4353-93D7-5735244ED933}" srcOrd="2" destOrd="0" presId="urn:microsoft.com/office/officeart/2005/8/layout/matrix3"/>
    <dgm:cxn modelId="{3D266F3E-3FD3-4352-82F7-BA5313A649AF}" type="presParOf" srcId="{86466688-CC85-40A3-9B4A-807F63A2D0CE}" destId="{9969D5C3-06AF-4552-AE53-88BC46146A9F}" srcOrd="3" destOrd="0" presId="urn:microsoft.com/office/officeart/2005/8/layout/matrix3"/>
    <dgm:cxn modelId="{5FBD63CD-0288-4FE0-B3B4-1EABF36F7CC1}" type="presParOf" srcId="{86466688-CC85-40A3-9B4A-807F63A2D0CE}" destId="{62562E8B-7A80-4201-8148-CE62F4DA75D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A2BB73-1319-4569-8D3B-9143449F6FA7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B24F845-6C60-4385-9CF6-1A56C4BD5EC8}">
      <dgm:prSet/>
      <dgm:spPr/>
      <dgm:t>
        <a:bodyPr/>
        <a:lstStyle/>
        <a:p>
          <a:r>
            <a:rPr lang="en-US"/>
            <a:t>Key Takeaways:</a:t>
          </a:r>
        </a:p>
      </dgm:t>
    </dgm:pt>
    <dgm:pt modelId="{A71FE558-B1A3-4124-B172-E0A5DE5EA839}" type="parTrans" cxnId="{5F423D07-AC0B-407D-8CD6-727EFEB9CBDD}">
      <dgm:prSet/>
      <dgm:spPr/>
      <dgm:t>
        <a:bodyPr/>
        <a:lstStyle/>
        <a:p>
          <a:endParaRPr lang="en-US"/>
        </a:p>
      </dgm:t>
    </dgm:pt>
    <dgm:pt modelId="{AA09452B-1561-43B4-95B2-C2D53827AF00}" type="sibTrans" cxnId="{5F423D07-AC0B-407D-8CD6-727EFEB9CBDD}">
      <dgm:prSet/>
      <dgm:spPr/>
      <dgm:t>
        <a:bodyPr/>
        <a:lstStyle/>
        <a:p>
          <a:endParaRPr lang="en-US"/>
        </a:p>
      </dgm:t>
    </dgm:pt>
    <dgm:pt modelId="{320E7F6B-8C57-42E6-942F-956F7A3CBC5C}">
      <dgm:prSet/>
      <dgm:spPr/>
      <dgm:t>
        <a:bodyPr/>
        <a:lstStyle/>
        <a:p>
          <a:r>
            <a:rPr lang="en-US"/>
            <a:t>• Align instruction with Gen Z traits</a:t>
          </a:r>
        </a:p>
      </dgm:t>
    </dgm:pt>
    <dgm:pt modelId="{C3327AB6-517B-4536-B0BB-9D50B9B78FCF}" type="parTrans" cxnId="{3CAD2BD6-8EC5-4498-A061-0DC4E38636E5}">
      <dgm:prSet/>
      <dgm:spPr/>
      <dgm:t>
        <a:bodyPr/>
        <a:lstStyle/>
        <a:p>
          <a:endParaRPr lang="en-US"/>
        </a:p>
      </dgm:t>
    </dgm:pt>
    <dgm:pt modelId="{E3844D24-30FB-460F-9574-21AB68585CFA}" type="sibTrans" cxnId="{3CAD2BD6-8EC5-4498-A061-0DC4E38636E5}">
      <dgm:prSet/>
      <dgm:spPr/>
      <dgm:t>
        <a:bodyPr/>
        <a:lstStyle/>
        <a:p>
          <a:endParaRPr lang="en-US"/>
        </a:p>
      </dgm:t>
    </dgm:pt>
    <dgm:pt modelId="{3F3A0569-1F97-4C09-880F-5A7B45CFB1D4}">
      <dgm:prSet/>
      <dgm:spPr/>
      <dgm:t>
        <a:bodyPr/>
        <a:lstStyle/>
        <a:p>
          <a:r>
            <a:rPr lang="en-US"/>
            <a:t>• Foster confidence through feedback</a:t>
          </a:r>
        </a:p>
      </dgm:t>
    </dgm:pt>
    <dgm:pt modelId="{775A1F64-F847-4D9E-8E0A-A403824DEECA}" type="parTrans" cxnId="{5B9ED2C7-7B9E-4D47-90CA-DBA84C3D21EE}">
      <dgm:prSet/>
      <dgm:spPr/>
      <dgm:t>
        <a:bodyPr/>
        <a:lstStyle/>
        <a:p>
          <a:endParaRPr lang="en-US"/>
        </a:p>
      </dgm:t>
    </dgm:pt>
    <dgm:pt modelId="{510EC861-6D5B-4816-B6A6-F1CA0AD3E23C}" type="sibTrans" cxnId="{5B9ED2C7-7B9E-4D47-90CA-DBA84C3D21EE}">
      <dgm:prSet/>
      <dgm:spPr/>
      <dgm:t>
        <a:bodyPr/>
        <a:lstStyle/>
        <a:p>
          <a:endParaRPr lang="en-US"/>
        </a:p>
      </dgm:t>
    </dgm:pt>
    <dgm:pt modelId="{522EA25B-5009-4908-A167-1BB2C742EA73}">
      <dgm:prSet/>
      <dgm:spPr/>
      <dgm:t>
        <a:bodyPr/>
        <a:lstStyle/>
        <a:p>
          <a:r>
            <a:rPr lang="en-US"/>
            <a:t>• Blend technology and collaboration</a:t>
          </a:r>
        </a:p>
      </dgm:t>
    </dgm:pt>
    <dgm:pt modelId="{5F23E5F6-A9E6-4A91-A965-313E34B75EF9}" type="parTrans" cxnId="{8BA219DD-62B5-46C4-A2F8-8B9FE060D641}">
      <dgm:prSet/>
      <dgm:spPr/>
      <dgm:t>
        <a:bodyPr/>
        <a:lstStyle/>
        <a:p>
          <a:endParaRPr lang="en-US"/>
        </a:p>
      </dgm:t>
    </dgm:pt>
    <dgm:pt modelId="{B0A0FACC-C027-4122-BF48-36E6EDB77763}" type="sibTrans" cxnId="{8BA219DD-62B5-46C4-A2F8-8B9FE060D641}">
      <dgm:prSet/>
      <dgm:spPr/>
      <dgm:t>
        <a:bodyPr/>
        <a:lstStyle/>
        <a:p>
          <a:endParaRPr lang="en-US"/>
        </a:p>
      </dgm:t>
    </dgm:pt>
    <dgm:pt modelId="{2073FB7B-7E46-4329-9B5A-5B817F0D0F2A}">
      <dgm:prSet/>
      <dgm:spPr/>
      <dgm:t>
        <a:bodyPr/>
        <a:lstStyle/>
        <a:p>
          <a:r>
            <a:rPr lang="en-US"/>
            <a:t>Questions?</a:t>
          </a:r>
        </a:p>
      </dgm:t>
    </dgm:pt>
    <dgm:pt modelId="{283D2129-AA14-4BF4-8334-75434FC0AA7B}" type="parTrans" cxnId="{77F85592-27BD-4537-90CA-4A7A36A628F8}">
      <dgm:prSet/>
      <dgm:spPr/>
      <dgm:t>
        <a:bodyPr/>
        <a:lstStyle/>
        <a:p>
          <a:endParaRPr lang="en-US"/>
        </a:p>
      </dgm:t>
    </dgm:pt>
    <dgm:pt modelId="{6BCF6C4C-6E47-4B96-9EBE-97A43DC172C8}" type="sibTrans" cxnId="{77F85592-27BD-4537-90CA-4A7A36A628F8}">
      <dgm:prSet/>
      <dgm:spPr/>
      <dgm:t>
        <a:bodyPr/>
        <a:lstStyle/>
        <a:p>
          <a:endParaRPr lang="en-US"/>
        </a:p>
      </dgm:t>
    </dgm:pt>
    <dgm:pt modelId="{BE006755-CF85-4179-AB1A-F8BA14C0224B}" type="pres">
      <dgm:prSet presAssocID="{44A2BB73-1319-4569-8D3B-9143449F6FA7}" presName="vert0" presStyleCnt="0">
        <dgm:presLayoutVars>
          <dgm:dir/>
          <dgm:animOne val="branch"/>
          <dgm:animLvl val="lvl"/>
        </dgm:presLayoutVars>
      </dgm:prSet>
      <dgm:spPr/>
    </dgm:pt>
    <dgm:pt modelId="{422052C1-4BA7-4ABE-8CB8-E7198B52E6C3}" type="pres">
      <dgm:prSet presAssocID="{5B24F845-6C60-4385-9CF6-1A56C4BD5EC8}" presName="thickLine" presStyleLbl="alignNode1" presStyleIdx="0" presStyleCnt="5"/>
      <dgm:spPr/>
    </dgm:pt>
    <dgm:pt modelId="{E8C143AE-E17E-409D-A762-C91B8497910B}" type="pres">
      <dgm:prSet presAssocID="{5B24F845-6C60-4385-9CF6-1A56C4BD5EC8}" presName="horz1" presStyleCnt="0"/>
      <dgm:spPr/>
    </dgm:pt>
    <dgm:pt modelId="{870C2525-54D6-47B4-8D1A-1213D8A9810A}" type="pres">
      <dgm:prSet presAssocID="{5B24F845-6C60-4385-9CF6-1A56C4BD5EC8}" presName="tx1" presStyleLbl="revTx" presStyleIdx="0" presStyleCnt="5"/>
      <dgm:spPr/>
    </dgm:pt>
    <dgm:pt modelId="{9ED904DF-3BC8-4F98-8C66-52DF2AD58D26}" type="pres">
      <dgm:prSet presAssocID="{5B24F845-6C60-4385-9CF6-1A56C4BD5EC8}" presName="vert1" presStyleCnt="0"/>
      <dgm:spPr/>
    </dgm:pt>
    <dgm:pt modelId="{3E2BA93D-DFEF-465F-A292-C877D11D0C13}" type="pres">
      <dgm:prSet presAssocID="{320E7F6B-8C57-42E6-942F-956F7A3CBC5C}" presName="thickLine" presStyleLbl="alignNode1" presStyleIdx="1" presStyleCnt="5"/>
      <dgm:spPr/>
    </dgm:pt>
    <dgm:pt modelId="{421CB37F-C2C3-4050-AE11-FCF373650E3D}" type="pres">
      <dgm:prSet presAssocID="{320E7F6B-8C57-42E6-942F-956F7A3CBC5C}" presName="horz1" presStyleCnt="0"/>
      <dgm:spPr/>
    </dgm:pt>
    <dgm:pt modelId="{0028A6C1-1855-46E5-8EB7-71359C6D00AF}" type="pres">
      <dgm:prSet presAssocID="{320E7F6B-8C57-42E6-942F-956F7A3CBC5C}" presName="tx1" presStyleLbl="revTx" presStyleIdx="1" presStyleCnt="5"/>
      <dgm:spPr/>
    </dgm:pt>
    <dgm:pt modelId="{E8D3F36A-2F7F-4A7F-9028-0A082DDBFD37}" type="pres">
      <dgm:prSet presAssocID="{320E7F6B-8C57-42E6-942F-956F7A3CBC5C}" presName="vert1" presStyleCnt="0"/>
      <dgm:spPr/>
    </dgm:pt>
    <dgm:pt modelId="{21201826-4A03-4EC0-9740-92D983FAC706}" type="pres">
      <dgm:prSet presAssocID="{3F3A0569-1F97-4C09-880F-5A7B45CFB1D4}" presName="thickLine" presStyleLbl="alignNode1" presStyleIdx="2" presStyleCnt="5"/>
      <dgm:spPr/>
    </dgm:pt>
    <dgm:pt modelId="{454CE1DC-4DD1-424C-A7DC-8F4B37814C76}" type="pres">
      <dgm:prSet presAssocID="{3F3A0569-1F97-4C09-880F-5A7B45CFB1D4}" presName="horz1" presStyleCnt="0"/>
      <dgm:spPr/>
    </dgm:pt>
    <dgm:pt modelId="{EB7A49A8-2711-4AA3-9A87-7EC38BEAC0FB}" type="pres">
      <dgm:prSet presAssocID="{3F3A0569-1F97-4C09-880F-5A7B45CFB1D4}" presName="tx1" presStyleLbl="revTx" presStyleIdx="2" presStyleCnt="5"/>
      <dgm:spPr/>
    </dgm:pt>
    <dgm:pt modelId="{A9C5D0F8-0C4C-4A91-8A18-2117D7A67EC0}" type="pres">
      <dgm:prSet presAssocID="{3F3A0569-1F97-4C09-880F-5A7B45CFB1D4}" presName="vert1" presStyleCnt="0"/>
      <dgm:spPr/>
    </dgm:pt>
    <dgm:pt modelId="{88F82A32-64E9-469C-A731-B420D6ACAE66}" type="pres">
      <dgm:prSet presAssocID="{522EA25B-5009-4908-A167-1BB2C742EA73}" presName="thickLine" presStyleLbl="alignNode1" presStyleIdx="3" presStyleCnt="5"/>
      <dgm:spPr/>
    </dgm:pt>
    <dgm:pt modelId="{9C57B9AD-2F93-425B-B4EF-DA66E08F5B1A}" type="pres">
      <dgm:prSet presAssocID="{522EA25B-5009-4908-A167-1BB2C742EA73}" presName="horz1" presStyleCnt="0"/>
      <dgm:spPr/>
    </dgm:pt>
    <dgm:pt modelId="{74FA6826-F82E-473E-9738-73D61EC71F4B}" type="pres">
      <dgm:prSet presAssocID="{522EA25B-5009-4908-A167-1BB2C742EA73}" presName="tx1" presStyleLbl="revTx" presStyleIdx="3" presStyleCnt="5"/>
      <dgm:spPr/>
    </dgm:pt>
    <dgm:pt modelId="{1B25CB3C-0CA0-4208-BD6F-EDEEE22FF40D}" type="pres">
      <dgm:prSet presAssocID="{522EA25B-5009-4908-A167-1BB2C742EA73}" presName="vert1" presStyleCnt="0"/>
      <dgm:spPr/>
    </dgm:pt>
    <dgm:pt modelId="{C53B35C5-6C45-4159-BDBA-A37F2838BFE3}" type="pres">
      <dgm:prSet presAssocID="{2073FB7B-7E46-4329-9B5A-5B817F0D0F2A}" presName="thickLine" presStyleLbl="alignNode1" presStyleIdx="4" presStyleCnt="5"/>
      <dgm:spPr/>
    </dgm:pt>
    <dgm:pt modelId="{C219B528-9968-4D8F-B0DE-34198D9F7610}" type="pres">
      <dgm:prSet presAssocID="{2073FB7B-7E46-4329-9B5A-5B817F0D0F2A}" presName="horz1" presStyleCnt="0"/>
      <dgm:spPr/>
    </dgm:pt>
    <dgm:pt modelId="{396FA63E-DB3B-4EC2-B8ED-F60159FB6502}" type="pres">
      <dgm:prSet presAssocID="{2073FB7B-7E46-4329-9B5A-5B817F0D0F2A}" presName="tx1" presStyleLbl="revTx" presStyleIdx="4" presStyleCnt="5"/>
      <dgm:spPr/>
    </dgm:pt>
    <dgm:pt modelId="{EEA5437A-5781-43C8-85A3-5E07AE75AF9A}" type="pres">
      <dgm:prSet presAssocID="{2073FB7B-7E46-4329-9B5A-5B817F0D0F2A}" presName="vert1" presStyleCnt="0"/>
      <dgm:spPr/>
    </dgm:pt>
  </dgm:ptLst>
  <dgm:cxnLst>
    <dgm:cxn modelId="{5F423D07-AC0B-407D-8CD6-727EFEB9CBDD}" srcId="{44A2BB73-1319-4569-8D3B-9143449F6FA7}" destId="{5B24F845-6C60-4385-9CF6-1A56C4BD5EC8}" srcOrd="0" destOrd="0" parTransId="{A71FE558-B1A3-4124-B172-E0A5DE5EA839}" sibTransId="{AA09452B-1561-43B4-95B2-C2D53827AF00}"/>
    <dgm:cxn modelId="{8AF5843D-526D-47EA-A57C-9166464129C6}" type="presOf" srcId="{3F3A0569-1F97-4C09-880F-5A7B45CFB1D4}" destId="{EB7A49A8-2711-4AA3-9A87-7EC38BEAC0FB}" srcOrd="0" destOrd="0" presId="urn:microsoft.com/office/officeart/2008/layout/LinedList"/>
    <dgm:cxn modelId="{F7789F67-F062-45FF-BBB1-DF2EF95F8046}" type="presOf" srcId="{320E7F6B-8C57-42E6-942F-956F7A3CBC5C}" destId="{0028A6C1-1855-46E5-8EB7-71359C6D00AF}" srcOrd="0" destOrd="0" presId="urn:microsoft.com/office/officeart/2008/layout/LinedList"/>
    <dgm:cxn modelId="{599C5259-51D1-463B-982E-1967C3DDE02B}" type="presOf" srcId="{5B24F845-6C60-4385-9CF6-1A56C4BD5EC8}" destId="{870C2525-54D6-47B4-8D1A-1213D8A9810A}" srcOrd="0" destOrd="0" presId="urn:microsoft.com/office/officeart/2008/layout/LinedList"/>
    <dgm:cxn modelId="{D4A59087-734D-4A2C-A2FB-E2C889948B18}" type="presOf" srcId="{2073FB7B-7E46-4329-9B5A-5B817F0D0F2A}" destId="{396FA63E-DB3B-4EC2-B8ED-F60159FB6502}" srcOrd="0" destOrd="0" presId="urn:microsoft.com/office/officeart/2008/layout/LinedList"/>
    <dgm:cxn modelId="{77F85592-27BD-4537-90CA-4A7A36A628F8}" srcId="{44A2BB73-1319-4569-8D3B-9143449F6FA7}" destId="{2073FB7B-7E46-4329-9B5A-5B817F0D0F2A}" srcOrd="4" destOrd="0" parTransId="{283D2129-AA14-4BF4-8334-75434FC0AA7B}" sibTransId="{6BCF6C4C-6E47-4B96-9EBE-97A43DC172C8}"/>
    <dgm:cxn modelId="{8A08F6BF-DB2C-4EF3-824E-22DDD5020D52}" type="presOf" srcId="{44A2BB73-1319-4569-8D3B-9143449F6FA7}" destId="{BE006755-CF85-4179-AB1A-F8BA14C0224B}" srcOrd="0" destOrd="0" presId="urn:microsoft.com/office/officeart/2008/layout/LinedList"/>
    <dgm:cxn modelId="{5B9ED2C7-7B9E-4D47-90CA-DBA84C3D21EE}" srcId="{44A2BB73-1319-4569-8D3B-9143449F6FA7}" destId="{3F3A0569-1F97-4C09-880F-5A7B45CFB1D4}" srcOrd="2" destOrd="0" parTransId="{775A1F64-F847-4D9E-8E0A-A403824DEECA}" sibTransId="{510EC861-6D5B-4816-B6A6-F1CA0AD3E23C}"/>
    <dgm:cxn modelId="{3CAD2BD6-8EC5-4498-A061-0DC4E38636E5}" srcId="{44A2BB73-1319-4569-8D3B-9143449F6FA7}" destId="{320E7F6B-8C57-42E6-942F-956F7A3CBC5C}" srcOrd="1" destOrd="0" parTransId="{C3327AB6-517B-4536-B0BB-9D50B9B78FCF}" sibTransId="{E3844D24-30FB-460F-9574-21AB68585CFA}"/>
    <dgm:cxn modelId="{8BA219DD-62B5-46C4-A2F8-8B9FE060D641}" srcId="{44A2BB73-1319-4569-8D3B-9143449F6FA7}" destId="{522EA25B-5009-4908-A167-1BB2C742EA73}" srcOrd="3" destOrd="0" parTransId="{5F23E5F6-A9E6-4A91-A965-313E34B75EF9}" sibTransId="{B0A0FACC-C027-4122-BF48-36E6EDB77763}"/>
    <dgm:cxn modelId="{0F20FEF0-68BB-44DA-A8FA-F117F5BED7E1}" type="presOf" srcId="{522EA25B-5009-4908-A167-1BB2C742EA73}" destId="{74FA6826-F82E-473E-9738-73D61EC71F4B}" srcOrd="0" destOrd="0" presId="urn:microsoft.com/office/officeart/2008/layout/LinedList"/>
    <dgm:cxn modelId="{0A6E0259-7017-4E20-865C-5C096B50F945}" type="presParOf" srcId="{BE006755-CF85-4179-AB1A-F8BA14C0224B}" destId="{422052C1-4BA7-4ABE-8CB8-E7198B52E6C3}" srcOrd="0" destOrd="0" presId="urn:microsoft.com/office/officeart/2008/layout/LinedList"/>
    <dgm:cxn modelId="{C162F9A4-4899-4A7A-B0C5-85720D02E35B}" type="presParOf" srcId="{BE006755-CF85-4179-AB1A-F8BA14C0224B}" destId="{E8C143AE-E17E-409D-A762-C91B8497910B}" srcOrd="1" destOrd="0" presId="urn:microsoft.com/office/officeart/2008/layout/LinedList"/>
    <dgm:cxn modelId="{54F4AB59-E2BE-46C4-B2C6-BEBF469EFA83}" type="presParOf" srcId="{E8C143AE-E17E-409D-A762-C91B8497910B}" destId="{870C2525-54D6-47B4-8D1A-1213D8A9810A}" srcOrd="0" destOrd="0" presId="urn:microsoft.com/office/officeart/2008/layout/LinedList"/>
    <dgm:cxn modelId="{FDD05F9B-7583-409D-91FD-3B939809E23D}" type="presParOf" srcId="{E8C143AE-E17E-409D-A762-C91B8497910B}" destId="{9ED904DF-3BC8-4F98-8C66-52DF2AD58D26}" srcOrd="1" destOrd="0" presId="urn:microsoft.com/office/officeart/2008/layout/LinedList"/>
    <dgm:cxn modelId="{9318C008-9937-4EA4-93B7-3601845DDA2C}" type="presParOf" srcId="{BE006755-CF85-4179-AB1A-F8BA14C0224B}" destId="{3E2BA93D-DFEF-465F-A292-C877D11D0C13}" srcOrd="2" destOrd="0" presId="urn:microsoft.com/office/officeart/2008/layout/LinedList"/>
    <dgm:cxn modelId="{103D3C31-D088-43D5-B8BB-AE9152FD0B3B}" type="presParOf" srcId="{BE006755-CF85-4179-AB1A-F8BA14C0224B}" destId="{421CB37F-C2C3-4050-AE11-FCF373650E3D}" srcOrd="3" destOrd="0" presId="urn:microsoft.com/office/officeart/2008/layout/LinedList"/>
    <dgm:cxn modelId="{4E61462B-6FF9-4F4A-BB7F-96717A6D18C3}" type="presParOf" srcId="{421CB37F-C2C3-4050-AE11-FCF373650E3D}" destId="{0028A6C1-1855-46E5-8EB7-71359C6D00AF}" srcOrd="0" destOrd="0" presId="urn:microsoft.com/office/officeart/2008/layout/LinedList"/>
    <dgm:cxn modelId="{38E7E800-5A30-42FA-B7A6-FFA73687438A}" type="presParOf" srcId="{421CB37F-C2C3-4050-AE11-FCF373650E3D}" destId="{E8D3F36A-2F7F-4A7F-9028-0A082DDBFD37}" srcOrd="1" destOrd="0" presId="urn:microsoft.com/office/officeart/2008/layout/LinedList"/>
    <dgm:cxn modelId="{88FBA3C7-1B44-4CB9-9E36-073FBE56C8FE}" type="presParOf" srcId="{BE006755-CF85-4179-AB1A-F8BA14C0224B}" destId="{21201826-4A03-4EC0-9740-92D983FAC706}" srcOrd="4" destOrd="0" presId="urn:microsoft.com/office/officeart/2008/layout/LinedList"/>
    <dgm:cxn modelId="{CC930ED7-FBB0-4DE5-937F-D6C00B480581}" type="presParOf" srcId="{BE006755-CF85-4179-AB1A-F8BA14C0224B}" destId="{454CE1DC-4DD1-424C-A7DC-8F4B37814C76}" srcOrd="5" destOrd="0" presId="urn:microsoft.com/office/officeart/2008/layout/LinedList"/>
    <dgm:cxn modelId="{DDBF585C-C86D-4161-B1FD-6CFAB36EAFDA}" type="presParOf" srcId="{454CE1DC-4DD1-424C-A7DC-8F4B37814C76}" destId="{EB7A49A8-2711-4AA3-9A87-7EC38BEAC0FB}" srcOrd="0" destOrd="0" presId="urn:microsoft.com/office/officeart/2008/layout/LinedList"/>
    <dgm:cxn modelId="{BEA7D528-1A5A-4EB2-A70E-FA7B424D2DF9}" type="presParOf" srcId="{454CE1DC-4DD1-424C-A7DC-8F4B37814C76}" destId="{A9C5D0F8-0C4C-4A91-8A18-2117D7A67EC0}" srcOrd="1" destOrd="0" presId="urn:microsoft.com/office/officeart/2008/layout/LinedList"/>
    <dgm:cxn modelId="{0C06F87F-3C40-4997-AECA-475863EFD99A}" type="presParOf" srcId="{BE006755-CF85-4179-AB1A-F8BA14C0224B}" destId="{88F82A32-64E9-469C-A731-B420D6ACAE66}" srcOrd="6" destOrd="0" presId="urn:microsoft.com/office/officeart/2008/layout/LinedList"/>
    <dgm:cxn modelId="{9F949B18-6A06-42D8-9811-E8BA5837CF56}" type="presParOf" srcId="{BE006755-CF85-4179-AB1A-F8BA14C0224B}" destId="{9C57B9AD-2F93-425B-B4EF-DA66E08F5B1A}" srcOrd="7" destOrd="0" presId="urn:microsoft.com/office/officeart/2008/layout/LinedList"/>
    <dgm:cxn modelId="{1DBE6168-8C14-4554-8634-86E81F959967}" type="presParOf" srcId="{9C57B9AD-2F93-425B-B4EF-DA66E08F5B1A}" destId="{74FA6826-F82E-473E-9738-73D61EC71F4B}" srcOrd="0" destOrd="0" presId="urn:microsoft.com/office/officeart/2008/layout/LinedList"/>
    <dgm:cxn modelId="{63881375-494D-4285-AA14-99B30B838C95}" type="presParOf" srcId="{9C57B9AD-2F93-425B-B4EF-DA66E08F5B1A}" destId="{1B25CB3C-0CA0-4208-BD6F-EDEEE22FF40D}" srcOrd="1" destOrd="0" presId="urn:microsoft.com/office/officeart/2008/layout/LinedList"/>
    <dgm:cxn modelId="{BEC1F7A9-AD26-4EB9-BBB5-F8156A502C71}" type="presParOf" srcId="{BE006755-CF85-4179-AB1A-F8BA14C0224B}" destId="{C53B35C5-6C45-4159-BDBA-A37F2838BFE3}" srcOrd="8" destOrd="0" presId="urn:microsoft.com/office/officeart/2008/layout/LinedList"/>
    <dgm:cxn modelId="{99864027-F076-4790-AAB0-5E93FB0BC2B9}" type="presParOf" srcId="{BE006755-CF85-4179-AB1A-F8BA14C0224B}" destId="{C219B528-9968-4D8F-B0DE-34198D9F7610}" srcOrd="9" destOrd="0" presId="urn:microsoft.com/office/officeart/2008/layout/LinedList"/>
    <dgm:cxn modelId="{55BD74BE-451E-482A-990D-FC84A16A2350}" type="presParOf" srcId="{C219B528-9968-4D8F-B0DE-34198D9F7610}" destId="{396FA63E-DB3B-4EC2-B8ED-F60159FB6502}" srcOrd="0" destOrd="0" presId="urn:microsoft.com/office/officeart/2008/layout/LinedList"/>
    <dgm:cxn modelId="{610D8D66-71EF-45FC-84DD-5CB274A06EBF}" type="presParOf" srcId="{C219B528-9968-4D8F-B0DE-34198D9F7610}" destId="{EEA5437A-5781-43C8-85A3-5E07AE75AF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D75D7-60EB-4EF8-BBD2-5480CB601DDC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Gen Z = Digital natives, collaborative learners</a:t>
          </a:r>
        </a:p>
      </dsp:txBody>
      <dsp:txXfrm>
        <a:off x="429570" y="472"/>
        <a:ext cx="3346456" cy="2007873"/>
      </dsp:txXfrm>
    </dsp:sp>
    <dsp:sp modelId="{2146B541-BA12-4180-8987-2E08FDA6B48B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Limited studies in surgical technology education</a:t>
          </a:r>
        </a:p>
      </dsp:txBody>
      <dsp:txXfrm>
        <a:off x="4110672" y="472"/>
        <a:ext cx="3346456" cy="2007873"/>
      </dsp:txXfrm>
    </dsp:sp>
    <dsp:sp modelId="{A3ACE0A4-F991-4272-8ACF-D84675BD42E2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• Need to align instruction with generational traits</a:t>
          </a:r>
        </a:p>
      </dsp:txBody>
      <dsp:txXfrm>
        <a:off x="2270121" y="2342991"/>
        <a:ext cx="3346456" cy="2007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0FBDF-3089-46A7-91FE-83880A65AD69}">
      <dsp:nvSpPr>
        <dsp:cNvPr id="0" name=""/>
        <dsp:cNvSpPr/>
      </dsp:nvSpPr>
      <dsp:spPr>
        <a:xfrm>
          <a:off x="0" y="42799"/>
          <a:ext cx="5000124" cy="1272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• Explore Gen Z learning preferences</a:t>
          </a:r>
        </a:p>
      </dsp:txBody>
      <dsp:txXfrm>
        <a:off x="62141" y="104940"/>
        <a:ext cx="4875842" cy="1148678"/>
      </dsp:txXfrm>
    </dsp:sp>
    <dsp:sp modelId="{9AB0A263-8F28-4B92-A691-4F00F4384C0B}">
      <dsp:nvSpPr>
        <dsp:cNvPr id="0" name=""/>
        <dsp:cNvSpPr/>
      </dsp:nvSpPr>
      <dsp:spPr>
        <a:xfrm>
          <a:off x="0" y="1407919"/>
          <a:ext cx="5000124" cy="127296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• Review research design &amp; findings</a:t>
          </a:r>
        </a:p>
      </dsp:txBody>
      <dsp:txXfrm>
        <a:off x="62141" y="1470060"/>
        <a:ext cx="4875842" cy="1148678"/>
      </dsp:txXfrm>
    </dsp:sp>
    <dsp:sp modelId="{E5F376D2-48CD-4FB6-9C4B-81CFEDFAC186}">
      <dsp:nvSpPr>
        <dsp:cNvPr id="0" name=""/>
        <dsp:cNvSpPr/>
      </dsp:nvSpPr>
      <dsp:spPr>
        <a:xfrm>
          <a:off x="0" y="2773040"/>
          <a:ext cx="5000124" cy="127296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• Discuss practical applications</a:t>
          </a:r>
        </a:p>
      </dsp:txBody>
      <dsp:txXfrm>
        <a:off x="62141" y="2835181"/>
        <a:ext cx="4875842" cy="1148678"/>
      </dsp:txXfrm>
    </dsp:sp>
    <dsp:sp modelId="{DA7B9884-558E-42C5-941F-E6E0D2C5AF8A}">
      <dsp:nvSpPr>
        <dsp:cNvPr id="0" name=""/>
        <dsp:cNvSpPr/>
      </dsp:nvSpPr>
      <dsp:spPr>
        <a:xfrm>
          <a:off x="0" y="4138160"/>
          <a:ext cx="5000124" cy="12729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• Engage in Q&amp;A</a:t>
          </a:r>
        </a:p>
      </dsp:txBody>
      <dsp:txXfrm>
        <a:off x="62141" y="4200301"/>
        <a:ext cx="4875842" cy="1148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34CB7-080D-465D-B791-83260002317C}">
      <dsp:nvSpPr>
        <dsp:cNvPr id="0" name=""/>
        <dsp:cNvSpPr/>
      </dsp:nvSpPr>
      <dsp:spPr>
        <a:xfrm>
          <a:off x="0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1CCA8-5D53-4CD7-B7CA-09D20C1450BC}">
      <dsp:nvSpPr>
        <dsp:cNvPr id="0" name=""/>
        <dsp:cNvSpPr/>
      </dsp:nvSpPr>
      <dsp:spPr>
        <a:xfrm>
          <a:off x="243244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Knowles’ Andragogical Model: Self-directed, experiential learning</a:t>
          </a:r>
        </a:p>
      </dsp:txBody>
      <dsp:txXfrm>
        <a:off x="283960" y="1066136"/>
        <a:ext cx="2107770" cy="1308711"/>
      </dsp:txXfrm>
    </dsp:sp>
    <dsp:sp modelId="{2E9480D0-FA3D-44B4-8D50-F31FD4B7953A}">
      <dsp:nvSpPr>
        <dsp:cNvPr id="0" name=""/>
        <dsp:cNvSpPr/>
      </dsp:nvSpPr>
      <dsp:spPr>
        <a:xfrm>
          <a:off x="2675691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002DC-F409-476C-BA72-E1FBE659152C}">
      <dsp:nvSpPr>
        <dsp:cNvPr id="0" name=""/>
        <dsp:cNvSpPr/>
      </dsp:nvSpPr>
      <dsp:spPr>
        <a:xfrm>
          <a:off x="2918936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Bandura’s Self-Efficacy Theory: Confidence &amp; motivation</a:t>
          </a:r>
        </a:p>
      </dsp:txBody>
      <dsp:txXfrm>
        <a:off x="2959652" y="1066136"/>
        <a:ext cx="2107770" cy="1308711"/>
      </dsp:txXfrm>
    </dsp:sp>
    <dsp:sp modelId="{2F6392DE-DADC-43FC-B26E-A36D8265E84F}">
      <dsp:nvSpPr>
        <dsp:cNvPr id="0" name=""/>
        <dsp:cNvSpPr/>
      </dsp:nvSpPr>
      <dsp:spPr>
        <a:xfrm>
          <a:off x="5351383" y="794338"/>
          <a:ext cx="2189202" cy="13901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903C0-9EF5-4ED6-B376-CB0112D6A5D5}">
      <dsp:nvSpPr>
        <dsp:cNvPr id="0" name=""/>
        <dsp:cNvSpPr/>
      </dsp:nvSpPr>
      <dsp:spPr>
        <a:xfrm>
          <a:off x="5594627" y="1025420"/>
          <a:ext cx="2189202" cy="1390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• Intersection: Empowered, tech-savvy learners</a:t>
          </a:r>
        </a:p>
      </dsp:txBody>
      <dsp:txXfrm>
        <a:off x="5635343" y="1066136"/>
        <a:ext cx="2107770" cy="13087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54642-E935-41D4-A09F-7319F77D0F18}">
      <dsp:nvSpPr>
        <dsp:cNvPr id="0" name=""/>
        <dsp:cNvSpPr/>
      </dsp:nvSpPr>
      <dsp:spPr>
        <a:xfrm>
          <a:off x="0" y="2124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2D334-7F98-4BE8-A521-33F1E139C178}">
      <dsp:nvSpPr>
        <dsp:cNvPr id="0" name=""/>
        <dsp:cNvSpPr/>
      </dsp:nvSpPr>
      <dsp:spPr>
        <a:xfrm>
          <a:off x="0" y="2124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• Preference for hands-on, interactive learning (Seemiller &amp; Grace, 2017)</a:t>
          </a:r>
        </a:p>
      </dsp:txBody>
      <dsp:txXfrm>
        <a:off x="0" y="2124"/>
        <a:ext cx="7886700" cy="1449029"/>
      </dsp:txXfrm>
    </dsp:sp>
    <dsp:sp modelId="{E38746D7-A780-4153-932E-E61CA45908D5}">
      <dsp:nvSpPr>
        <dsp:cNvPr id="0" name=""/>
        <dsp:cNvSpPr/>
      </dsp:nvSpPr>
      <dsp:spPr>
        <a:xfrm>
          <a:off x="0" y="1451154"/>
          <a:ext cx="7886700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6740B-C74B-4169-A545-AE44F66188DF}">
      <dsp:nvSpPr>
        <dsp:cNvPr id="0" name=""/>
        <dsp:cNvSpPr/>
      </dsp:nvSpPr>
      <dsp:spPr>
        <a:xfrm>
          <a:off x="0" y="1451154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• Need for immediate feedback (Hernandez-de-Menendez et al., 2020)</a:t>
          </a:r>
        </a:p>
      </dsp:txBody>
      <dsp:txXfrm>
        <a:off x="0" y="1451154"/>
        <a:ext cx="7886700" cy="1449029"/>
      </dsp:txXfrm>
    </dsp:sp>
    <dsp:sp modelId="{479F2E20-091C-41E4-B20C-6CEC6F9C1A99}">
      <dsp:nvSpPr>
        <dsp:cNvPr id="0" name=""/>
        <dsp:cNvSpPr/>
      </dsp:nvSpPr>
      <dsp:spPr>
        <a:xfrm>
          <a:off x="0" y="2900183"/>
          <a:ext cx="7886700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D021C-A52C-47BE-8E30-03C9B8F97899}">
      <dsp:nvSpPr>
        <dsp:cNvPr id="0" name=""/>
        <dsp:cNvSpPr/>
      </dsp:nvSpPr>
      <dsp:spPr>
        <a:xfrm>
          <a:off x="0" y="2900183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• Technology integration challenges</a:t>
          </a:r>
        </a:p>
      </dsp:txBody>
      <dsp:txXfrm>
        <a:off x="0" y="2900183"/>
        <a:ext cx="7886700" cy="14490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BB8B4-F467-4BC8-9104-9E5D0CC719D3}">
      <dsp:nvSpPr>
        <dsp:cNvPr id="0" name=""/>
        <dsp:cNvSpPr/>
      </dsp:nvSpPr>
      <dsp:spPr>
        <a:xfrm>
          <a:off x="757092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Generic qualitative design</a:t>
          </a:r>
        </a:p>
      </dsp:txBody>
      <dsp:txXfrm>
        <a:off x="757092" y="1992"/>
        <a:ext cx="3034531" cy="1820718"/>
      </dsp:txXfrm>
    </dsp:sp>
    <dsp:sp modelId="{A4B3AC91-D79C-444D-8763-67243FA284DB}">
      <dsp:nvSpPr>
        <dsp:cNvPr id="0" name=""/>
        <dsp:cNvSpPr/>
      </dsp:nvSpPr>
      <dsp:spPr>
        <a:xfrm>
          <a:off x="4095076" y="1992"/>
          <a:ext cx="3034531" cy="1820718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9 participants, ages early 20s–30s</a:t>
          </a:r>
        </a:p>
      </dsp:txBody>
      <dsp:txXfrm>
        <a:off x="4095076" y="1992"/>
        <a:ext cx="3034531" cy="1820718"/>
      </dsp:txXfrm>
    </dsp:sp>
    <dsp:sp modelId="{63BA4B5B-5D26-40F3-B66F-BE8B38C071DE}">
      <dsp:nvSpPr>
        <dsp:cNvPr id="0" name=""/>
        <dsp:cNvSpPr/>
      </dsp:nvSpPr>
      <dsp:spPr>
        <a:xfrm>
          <a:off x="757092" y="2126164"/>
          <a:ext cx="3034531" cy="1820718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Semi-structured interviews, thematic analysis</a:t>
          </a:r>
        </a:p>
      </dsp:txBody>
      <dsp:txXfrm>
        <a:off x="757092" y="2126164"/>
        <a:ext cx="3034531" cy="1820718"/>
      </dsp:txXfrm>
    </dsp:sp>
    <dsp:sp modelId="{DC84CE9A-1CD2-4FC3-A305-945036F09DA8}">
      <dsp:nvSpPr>
        <dsp:cNvPr id="0" name=""/>
        <dsp:cNvSpPr/>
      </dsp:nvSpPr>
      <dsp:spPr>
        <a:xfrm>
          <a:off x="4095076" y="2126164"/>
          <a:ext cx="3034531" cy="182071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Creswell &amp; Poth’s Data Spiral process</a:t>
          </a:r>
        </a:p>
      </dsp:txBody>
      <dsp:txXfrm>
        <a:off x="4095076" y="2126164"/>
        <a:ext cx="3034531" cy="1820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FF2B6-27B8-4825-92C5-E3DCD372B2A4}">
      <dsp:nvSpPr>
        <dsp:cNvPr id="0" name=""/>
        <dsp:cNvSpPr/>
      </dsp:nvSpPr>
      <dsp:spPr>
        <a:xfrm>
          <a:off x="0" y="2763"/>
          <a:ext cx="7886700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1. Kinesthetic &amp; interactive learning preferred</a:t>
          </a:r>
        </a:p>
      </dsp:txBody>
      <dsp:txXfrm>
        <a:off x="35125" y="37888"/>
        <a:ext cx="7816450" cy="649299"/>
      </dsp:txXfrm>
    </dsp:sp>
    <dsp:sp modelId="{469193FE-32E9-42A7-9304-DA57E026E7E2}">
      <dsp:nvSpPr>
        <dsp:cNvPr id="0" name=""/>
        <dsp:cNvSpPr/>
      </dsp:nvSpPr>
      <dsp:spPr>
        <a:xfrm>
          <a:off x="0" y="808713"/>
          <a:ext cx="7886700" cy="719549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2. Instructor engagement impacts motivation</a:t>
          </a:r>
        </a:p>
      </dsp:txBody>
      <dsp:txXfrm>
        <a:off x="35125" y="843838"/>
        <a:ext cx="7816450" cy="649299"/>
      </dsp:txXfrm>
    </dsp:sp>
    <dsp:sp modelId="{616DBB95-FEE9-4EDC-99C7-8AE1C2F2EBBC}">
      <dsp:nvSpPr>
        <dsp:cNvPr id="0" name=""/>
        <dsp:cNvSpPr/>
      </dsp:nvSpPr>
      <dsp:spPr>
        <a:xfrm>
          <a:off x="0" y="1614662"/>
          <a:ext cx="7886700" cy="71954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3. Lecture-heavy instruction disengages</a:t>
          </a:r>
        </a:p>
      </dsp:txBody>
      <dsp:txXfrm>
        <a:off x="35125" y="1649787"/>
        <a:ext cx="7816450" cy="649299"/>
      </dsp:txXfrm>
    </dsp:sp>
    <dsp:sp modelId="{3994C4DF-6A22-44AA-8ADB-6F2FBE699F1A}">
      <dsp:nvSpPr>
        <dsp:cNvPr id="0" name=""/>
        <dsp:cNvSpPr/>
      </dsp:nvSpPr>
      <dsp:spPr>
        <a:xfrm>
          <a:off x="0" y="2420613"/>
          <a:ext cx="7886700" cy="719549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4. Limited but desired tech use</a:t>
          </a:r>
        </a:p>
      </dsp:txBody>
      <dsp:txXfrm>
        <a:off x="35125" y="2455738"/>
        <a:ext cx="7816450" cy="649299"/>
      </dsp:txXfrm>
    </dsp:sp>
    <dsp:sp modelId="{2FDEF892-154E-485B-B5AB-68174FA5A25F}">
      <dsp:nvSpPr>
        <dsp:cNvPr id="0" name=""/>
        <dsp:cNvSpPr/>
      </dsp:nvSpPr>
      <dsp:spPr>
        <a:xfrm>
          <a:off x="0" y="3226563"/>
          <a:ext cx="7886700" cy="71954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5. Strong student resilience</a:t>
          </a:r>
        </a:p>
      </dsp:txBody>
      <dsp:txXfrm>
        <a:off x="35125" y="3261688"/>
        <a:ext cx="7816450" cy="6492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3FA06-48B7-48E7-85F5-205B83532807}">
      <dsp:nvSpPr>
        <dsp:cNvPr id="0" name=""/>
        <dsp:cNvSpPr/>
      </dsp:nvSpPr>
      <dsp:spPr>
        <a:xfrm>
          <a:off x="481140" y="1103361"/>
          <a:ext cx="783896" cy="7838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53611-F22C-40FA-9D1C-9DC8CF792DA5}">
      <dsp:nvSpPr>
        <dsp:cNvPr id="0" name=""/>
        <dsp:cNvSpPr/>
      </dsp:nvSpPr>
      <dsp:spPr>
        <a:xfrm>
          <a:off x="2092" y="214871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Emphasize engagement and feedback</a:t>
          </a:r>
        </a:p>
      </dsp:txBody>
      <dsp:txXfrm>
        <a:off x="2092" y="2148717"/>
        <a:ext cx="1741992" cy="696796"/>
      </dsp:txXfrm>
    </dsp:sp>
    <dsp:sp modelId="{DF5C2002-C579-4A93-B5B3-0A41CF151A31}">
      <dsp:nvSpPr>
        <dsp:cNvPr id="0" name=""/>
        <dsp:cNvSpPr/>
      </dsp:nvSpPr>
      <dsp:spPr>
        <a:xfrm>
          <a:off x="2527981" y="1103361"/>
          <a:ext cx="783896" cy="7838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3DB78-E8BC-4F26-A0D9-7E5DD18FB8FF}">
      <dsp:nvSpPr>
        <dsp:cNvPr id="0" name=""/>
        <dsp:cNvSpPr/>
      </dsp:nvSpPr>
      <dsp:spPr>
        <a:xfrm>
          <a:off x="2048933" y="214871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Integrate simulation and VR tools</a:t>
          </a:r>
        </a:p>
      </dsp:txBody>
      <dsp:txXfrm>
        <a:off x="2048933" y="2148717"/>
        <a:ext cx="1741992" cy="696796"/>
      </dsp:txXfrm>
    </dsp:sp>
    <dsp:sp modelId="{FDAE0DAD-BD23-4DBF-A339-505A78BE1EF0}">
      <dsp:nvSpPr>
        <dsp:cNvPr id="0" name=""/>
        <dsp:cNvSpPr/>
      </dsp:nvSpPr>
      <dsp:spPr>
        <a:xfrm>
          <a:off x="4574822" y="1103361"/>
          <a:ext cx="783896" cy="7838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D8FA1-21BF-4BA0-BBF7-A63D4B78D395}">
      <dsp:nvSpPr>
        <dsp:cNvPr id="0" name=""/>
        <dsp:cNvSpPr/>
      </dsp:nvSpPr>
      <dsp:spPr>
        <a:xfrm>
          <a:off x="4095774" y="214871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Encourage collaboration &amp; self-direction</a:t>
          </a:r>
        </a:p>
      </dsp:txBody>
      <dsp:txXfrm>
        <a:off x="4095774" y="2148717"/>
        <a:ext cx="1741992" cy="696796"/>
      </dsp:txXfrm>
    </dsp:sp>
    <dsp:sp modelId="{3C5C81D1-C757-475F-9464-D5FA6EE79674}">
      <dsp:nvSpPr>
        <dsp:cNvPr id="0" name=""/>
        <dsp:cNvSpPr/>
      </dsp:nvSpPr>
      <dsp:spPr>
        <a:xfrm>
          <a:off x="6621662" y="1103361"/>
          <a:ext cx="783896" cy="7838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73E88-FCAA-4CC2-BEC4-BDAF01188E37}">
      <dsp:nvSpPr>
        <dsp:cNvPr id="0" name=""/>
        <dsp:cNvSpPr/>
      </dsp:nvSpPr>
      <dsp:spPr>
        <a:xfrm>
          <a:off x="6142615" y="2148717"/>
          <a:ext cx="1741992" cy="69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Redesign didactic models for Gen Z</a:t>
          </a:r>
        </a:p>
      </dsp:txBody>
      <dsp:txXfrm>
        <a:off x="6142615" y="2148717"/>
        <a:ext cx="1741992" cy="6967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DD135-D759-466C-BFB7-242EFDFD7CF1}">
      <dsp:nvSpPr>
        <dsp:cNvPr id="0" name=""/>
        <dsp:cNvSpPr/>
      </dsp:nvSpPr>
      <dsp:spPr>
        <a:xfrm>
          <a:off x="0" y="226897"/>
          <a:ext cx="5000124" cy="500012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FD23F9-7493-47BF-9CB9-069ED5BD2475}">
      <dsp:nvSpPr>
        <dsp:cNvPr id="0" name=""/>
        <dsp:cNvSpPr/>
      </dsp:nvSpPr>
      <dsp:spPr>
        <a:xfrm>
          <a:off x="475011" y="701909"/>
          <a:ext cx="1950048" cy="19500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Faculty development for generational pedagogy</a:t>
          </a:r>
        </a:p>
      </dsp:txBody>
      <dsp:txXfrm>
        <a:off x="570204" y="797102"/>
        <a:ext cx="1759662" cy="1759662"/>
      </dsp:txXfrm>
    </dsp:sp>
    <dsp:sp modelId="{56FCD25E-5A45-4353-93D7-5735244ED933}">
      <dsp:nvSpPr>
        <dsp:cNvPr id="0" name=""/>
        <dsp:cNvSpPr/>
      </dsp:nvSpPr>
      <dsp:spPr>
        <a:xfrm>
          <a:off x="2575063" y="701909"/>
          <a:ext cx="1950048" cy="19500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Policy support for tech integration</a:t>
          </a:r>
        </a:p>
      </dsp:txBody>
      <dsp:txXfrm>
        <a:off x="2670256" y="797102"/>
        <a:ext cx="1759662" cy="1759662"/>
      </dsp:txXfrm>
    </dsp:sp>
    <dsp:sp modelId="{9969D5C3-06AF-4552-AE53-88BC46146A9F}">
      <dsp:nvSpPr>
        <dsp:cNvPr id="0" name=""/>
        <dsp:cNvSpPr/>
      </dsp:nvSpPr>
      <dsp:spPr>
        <a:xfrm>
          <a:off x="475011" y="2801961"/>
          <a:ext cx="1950048" cy="195004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Multi-site and longitudinal research</a:t>
          </a:r>
        </a:p>
      </dsp:txBody>
      <dsp:txXfrm>
        <a:off x="570204" y="2897154"/>
        <a:ext cx="1759662" cy="1759662"/>
      </dsp:txXfrm>
    </dsp:sp>
    <dsp:sp modelId="{62562E8B-7A80-4201-8148-CE62F4DA75DC}">
      <dsp:nvSpPr>
        <dsp:cNvPr id="0" name=""/>
        <dsp:cNvSpPr/>
      </dsp:nvSpPr>
      <dsp:spPr>
        <a:xfrm>
          <a:off x="2575063" y="2801961"/>
          <a:ext cx="1950048" cy="19500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Explore cross-generational classrooms</a:t>
          </a:r>
        </a:p>
      </dsp:txBody>
      <dsp:txXfrm>
        <a:off x="2670256" y="2897154"/>
        <a:ext cx="1759662" cy="17596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052C1-4BA7-4ABE-8CB8-E7198B52E6C3}">
      <dsp:nvSpPr>
        <dsp:cNvPr id="0" name=""/>
        <dsp:cNvSpPr/>
      </dsp:nvSpPr>
      <dsp:spPr>
        <a:xfrm>
          <a:off x="0" y="665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0C2525-54D6-47B4-8D1A-1213D8A9810A}">
      <dsp:nvSpPr>
        <dsp:cNvPr id="0" name=""/>
        <dsp:cNvSpPr/>
      </dsp:nvSpPr>
      <dsp:spPr>
        <a:xfrm>
          <a:off x="0" y="665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Key Takeaways:</a:t>
          </a:r>
        </a:p>
      </dsp:txBody>
      <dsp:txXfrm>
        <a:off x="0" y="665"/>
        <a:ext cx="5000124" cy="1090517"/>
      </dsp:txXfrm>
    </dsp:sp>
    <dsp:sp modelId="{3E2BA93D-DFEF-465F-A292-C877D11D0C13}">
      <dsp:nvSpPr>
        <dsp:cNvPr id="0" name=""/>
        <dsp:cNvSpPr/>
      </dsp:nvSpPr>
      <dsp:spPr>
        <a:xfrm>
          <a:off x="0" y="1091183"/>
          <a:ext cx="500012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28A6C1-1855-46E5-8EB7-71359C6D00AF}">
      <dsp:nvSpPr>
        <dsp:cNvPr id="0" name=""/>
        <dsp:cNvSpPr/>
      </dsp:nvSpPr>
      <dsp:spPr>
        <a:xfrm>
          <a:off x="0" y="1091183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Align instruction with Gen Z traits</a:t>
          </a:r>
        </a:p>
      </dsp:txBody>
      <dsp:txXfrm>
        <a:off x="0" y="1091183"/>
        <a:ext cx="5000124" cy="1090517"/>
      </dsp:txXfrm>
    </dsp:sp>
    <dsp:sp modelId="{21201826-4A03-4EC0-9740-92D983FAC706}">
      <dsp:nvSpPr>
        <dsp:cNvPr id="0" name=""/>
        <dsp:cNvSpPr/>
      </dsp:nvSpPr>
      <dsp:spPr>
        <a:xfrm>
          <a:off x="0" y="2181701"/>
          <a:ext cx="500012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7A49A8-2711-4AA3-9A87-7EC38BEAC0FB}">
      <dsp:nvSpPr>
        <dsp:cNvPr id="0" name=""/>
        <dsp:cNvSpPr/>
      </dsp:nvSpPr>
      <dsp:spPr>
        <a:xfrm>
          <a:off x="0" y="2181701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Foster confidence through feedback</a:t>
          </a:r>
        </a:p>
      </dsp:txBody>
      <dsp:txXfrm>
        <a:off x="0" y="2181701"/>
        <a:ext cx="5000124" cy="1090517"/>
      </dsp:txXfrm>
    </dsp:sp>
    <dsp:sp modelId="{88F82A32-64E9-469C-A731-B420D6ACAE66}">
      <dsp:nvSpPr>
        <dsp:cNvPr id="0" name=""/>
        <dsp:cNvSpPr/>
      </dsp:nvSpPr>
      <dsp:spPr>
        <a:xfrm>
          <a:off x="0" y="3272218"/>
          <a:ext cx="500012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FA6826-F82E-473E-9738-73D61EC71F4B}">
      <dsp:nvSpPr>
        <dsp:cNvPr id="0" name=""/>
        <dsp:cNvSpPr/>
      </dsp:nvSpPr>
      <dsp:spPr>
        <a:xfrm>
          <a:off x="0" y="3272218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Blend technology and collaboration</a:t>
          </a:r>
        </a:p>
      </dsp:txBody>
      <dsp:txXfrm>
        <a:off x="0" y="3272218"/>
        <a:ext cx="5000124" cy="1090517"/>
      </dsp:txXfrm>
    </dsp:sp>
    <dsp:sp modelId="{C53B35C5-6C45-4159-BDBA-A37F2838BFE3}">
      <dsp:nvSpPr>
        <dsp:cNvPr id="0" name=""/>
        <dsp:cNvSpPr/>
      </dsp:nvSpPr>
      <dsp:spPr>
        <a:xfrm>
          <a:off x="0" y="4362736"/>
          <a:ext cx="5000124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FA63E-DB3B-4EC2-B8ED-F60159FB6502}">
      <dsp:nvSpPr>
        <dsp:cNvPr id="0" name=""/>
        <dsp:cNvSpPr/>
      </dsp:nvSpPr>
      <dsp:spPr>
        <a:xfrm>
          <a:off x="0" y="4362736"/>
          <a:ext cx="5000124" cy="1090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Questions?</a:t>
          </a:r>
        </a:p>
      </dsp:txBody>
      <dsp:txXfrm>
        <a:off x="0" y="4362736"/>
        <a:ext cx="5000124" cy="1090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Welcome attendees and introduce yourself. Explain that this presentation is based on your dissertation research exploring how current instructional strategies align with Generation Z students’ learning preferences.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Summarize study relevance: Gen Z learners are resilient, tech-savvy, and prefer interactive instruction. Thank the audience and open for Q&amp;A.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Gen Z’s defining traits—tech fluency, interactivity—and how traditional teaching models may not meet their needs (Shorey et al., 2021).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Outline the goals for the next 50 minutes. Encourage audience reflection on their own classroom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how adult learning and self-efficacy frameworks guide this study. Use visuals to illustrate overlaps between the two theories (Knowles, 1984; Bandura, 1977).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Summarize major themes from literature about Gen Z learners in healthcare education and the ongoing gap in surgical technology-specific research.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Highlight qualitative rigor—credibility, transferability, dependability. Emphasize purposive sampling for Gen Z surgical technology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Walk through each finding with supporting participant quotes. Link back to how each theme supports or challenges current instructional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Offer practical strategies for surgical technology educators to improve student motivation, engagement, and learning outcomes (George et al., 2024).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Highlight opportunities for national collaboration and curriculum innovation. Invite educators to consider how their institutions can adopt these strategies.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6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3.svg"/><Relationship Id="rId11" Type="http://schemas.openxmlformats.org/officeDocument/2006/relationships/image" Target="../media/image5.png"/><Relationship Id="rId5" Type="http://schemas.openxmlformats.org/officeDocument/2006/relationships/image" Target="../media/image22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6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sv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5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hyperlink" Target="https://pixabay.com/nl/streamer-confetti-decoratie-613230/" TargetMode="External"/><Relationship Id="rId9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3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6.sv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sv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6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6.sv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8.svg"/><Relationship Id="rId11" Type="http://schemas.openxmlformats.org/officeDocument/2006/relationships/image" Target="../media/image5.png"/><Relationship Id="rId5" Type="http://schemas.openxmlformats.org/officeDocument/2006/relationships/image" Target="../media/image37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6.sv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2.svg"/><Relationship Id="rId11" Type="http://schemas.openxmlformats.org/officeDocument/2006/relationships/image" Target="../media/image5.png"/><Relationship Id="rId5" Type="http://schemas.openxmlformats.org/officeDocument/2006/relationships/image" Target="../media/image41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j4wYbiP6V8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6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sv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148" y="818984"/>
            <a:ext cx="4947184" cy="326852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>
                <a:solidFill>
                  <a:srgbClr val="FFFFFF"/>
                </a:solidFill>
              </a:rPr>
              <a:t>Generation Z Learners’ Classroom Experiences in Surgical Technology Programs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905" y="4797188"/>
            <a:ext cx="4538427" cy="1241828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500">
                <a:solidFill>
                  <a:srgbClr val="FFFFFF"/>
                </a:solidFill>
              </a:rPr>
              <a:t>Ashley Smith, PhD | Association of Surgical Technology National Educators Conference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Session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2446AB-928E-497B-4520-67FC6E600E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02166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collage of a cartoon of a dog and a bear&#10;&#10;AI-generated content may be incorrect.">
            <a:extLst>
              <a:ext uri="{FF2B5EF4-FFF2-40B4-BE49-F238E27FC236}">
                <a16:creationId xmlns:a16="http://schemas.microsoft.com/office/drawing/2014/main" id="{AB1EB177-F659-D562-5B73-7BDA42DA48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A491-AE68-BBC7-CE35-3105B0E6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 rewriting my syllabus </a:t>
            </a:r>
            <a:r>
              <a:rPr lang="en-US" i="1" dirty="0"/>
              <a:t>again </a:t>
            </a:r>
            <a:r>
              <a:rPr lang="en-US" dirty="0"/>
              <a:t>to keep up with Gen Z</a:t>
            </a:r>
          </a:p>
        </p:txBody>
      </p:sp>
      <p:pic>
        <p:nvPicPr>
          <p:cNvPr id="1026" name="Picture 2" descr="Spongebob Writing Meme Generator">
            <a:extLst>
              <a:ext uri="{FF2B5EF4-FFF2-40B4-BE49-F238E27FC236}">
                <a16:creationId xmlns:a16="http://schemas.microsoft.com/office/drawing/2014/main" id="{74E04DFA-B69F-787E-5B71-F0FF3A493F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2" y="1590312"/>
            <a:ext cx="4521133" cy="428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94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629757" cy="1554480"/>
          </a:xfrm>
        </p:spPr>
        <p:txBody>
          <a:bodyPr anchor="ctr">
            <a:normAutofit/>
          </a:bodyPr>
          <a:lstStyle/>
          <a:p>
            <a:r>
              <a:rPr lang="en-US" sz="4200"/>
              <a:t>Theoretical Framework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FE5EE6-AE89-3B55-4353-959D32917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296555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holding microphones and a brain loading&#10;&#10;AI-generated content may be incorrect.">
            <a:extLst>
              <a:ext uri="{FF2B5EF4-FFF2-40B4-BE49-F238E27FC236}">
                <a16:creationId xmlns:a16="http://schemas.microsoft.com/office/drawing/2014/main" id="{B469260E-03F1-D84B-26A4-80B1127F5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323" y="457200"/>
            <a:ext cx="396735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5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430A53-2B00-B055-08D4-5BC24CDAE4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Literature Review Highlights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8B254A-07CA-2011-E071-DF872BA22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55512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793272-40FF-3F70-CCBF-D04FDD53C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606076"/>
            <a:ext cx="8458200" cy="564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0F24A3-9253-C1D5-49E2-C92899CF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3150" y="457200"/>
            <a:ext cx="44577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62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/>
              <a:t>Methodology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sX0" fmla="*/ 0 w 7818120"/>
              <a:gd name="csY0" fmla="*/ 0 h 18288"/>
              <a:gd name="csX1" fmla="*/ 416966 w 7818120"/>
              <a:gd name="csY1" fmla="*/ 0 h 18288"/>
              <a:gd name="csX2" fmla="*/ 1146658 w 7818120"/>
              <a:gd name="csY2" fmla="*/ 0 h 18288"/>
              <a:gd name="csX3" fmla="*/ 1563624 w 7818120"/>
              <a:gd name="csY3" fmla="*/ 0 h 18288"/>
              <a:gd name="csX4" fmla="*/ 2136953 w 7818120"/>
              <a:gd name="csY4" fmla="*/ 0 h 18288"/>
              <a:gd name="csX5" fmla="*/ 2944825 w 7818120"/>
              <a:gd name="csY5" fmla="*/ 0 h 18288"/>
              <a:gd name="csX6" fmla="*/ 3596335 w 7818120"/>
              <a:gd name="csY6" fmla="*/ 0 h 18288"/>
              <a:gd name="csX7" fmla="*/ 4326026 w 7818120"/>
              <a:gd name="csY7" fmla="*/ 0 h 18288"/>
              <a:gd name="csX8" fmla="*/ 4899355 w 7818120"/>
              <a:gd name="csY8" fmla="*/ 0 h 18288"/>
              <a:gd name="csX9" fmla="*/ 5550865 w 7818120"/>
              <a:gd name="csY9" fmla="*/ 0 h 18288"/>
              <a:gd name="csX10" fmla="*/ 6358738 w 7818120"/>
              <a:gd name="csY10" fmla="*/ 0 h 18288"/>
              <a:gd name="csX11" fmla="*/ 6853885 w 7818120"/>
              <a:gd name="csY11" fmla="*/ 0 h 18288"/>
              <a:gd name="csX12" fmla="*/ 7818120 w 7818120"/>
              <a:gd name="csY12" fmla="*/ 0 h 18288"/>
              <a:gd name="csX13" fmla="*/ 7818120 w 7818120"/>
              <a:gd name="csY13" fmla="*/ 18288 h 18288"/>
              <a:gd name="csX14" fmla="*/ 7244791 w 7818120"/>
              <a:gd name="csY14" fmla="*/ 18288 h 18288"/>
              <a:gd name="csX15" fmla="*/ 6827825 w 7818120"/>
              <a:gd name="csY15" fmla="*/ 18288 h 18288"/>
              <a:gd name="csX16" fmla="*/ 6176315 w 7818120"/>
              <a:gd name="csY16" fmla="*/ 18288 h 18288"/>
              <a:gd name="csX17" fmla="*/ 5681167 w 7818120"/>
              <a:gd name="csY17" fmla="*/ 18288 h 18288"/>
              <a:gd name="csX18" fmla="*/ 5029657 w 7818120"/>
              <a:gd name="csY18" fmla="*/ 18288 h 18288"/>
              <a:gd name="csX19" fmla="*/ 4378147 w 7818120"/>
              <a:gd name="csY19" fmla="*/ 18288 h 18288"/>
              <a:gd name="csX20" fmla="*/ 3726637 w 7818120"/>
              <a:gd name="csY20" fmla="*/ 18288 h 18288"/>
              <a:gd name="csX21" fmla="*/ 3075127 w 7818120"/>
              <a:gd name="csY21" fmla="*/ 18288 h 18288"/>
              <a:gd name="csX22" fmla="*/ 2501798 w 7818120"/>
              <a:gd name="csY22" fmla="*/ 18288 h 18288"/>
              <a:gd name="csX23" fmla="*/ 1772107 w 7818120"/>
              <a:gd name="csY23" fmla="*/ 18288 h 18288"/>
              <a:gd name="csX24" fmla="*/ 1120597 w 7818120"/>
              <a:gd name="csY24" fmla="*/ 18288 h 18288"/>
              <a:gd name="csX25" fmla="*/ 0 w 7818120"/>
              <a:gd name="csY25" fmla="*/ 18288 h 18288"/>
              <a:gd name="csX26" fmla="*/ 0 w 7818120"/>
              <a:gd name="csY2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D03D90-53FC-7A5D-A982-AF2CF1041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778806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D9D39A-999F-9828-CD76-4C51937A0B4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1306A1-4E72-8A4C-9D82-44770C86F79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00" b="1">
                <a:solidFill>
                  <a:srgbClr val="000000"/>
                </a:solidFill>
              </a:rPr>
              <a:t>How confident do you feel in adapting your teaching methods for Generation Z students?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7F4C75-BA38-7D0F-9750-23C8BCF3AE5A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85744D5-D451-BD6A-F913-D3B5F6D33E69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8F8EEEF4-7704-B3B0-0369-8401696FB8D4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B5519F1-BCC4-5A41-927F-7D05355077BE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362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95B0ED2-B391-104E-BFAA-3FA8EC179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054" y="457200"/>
            <a:ext cx="803189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56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F8B28-AC9C-6C78-6EC6-92E67D594C2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D3016C-388E-4A38-ECB6-6EDDB9FFAD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What word comes to mind when you think of Generation Z learners?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935530-EC80-1784-44AC-C93ED61CA268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B3D52A-4FED-C4EC-5D29-6833FB8DF1F7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FF0DFB7A-0D03-FD04-D1E1-D2B305C383D9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CE82984-CF3A-2225-D67A-23ACF7BBCFB4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482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/>
              <a:t>Major Findings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sX0" fmla="*/ 0 w 7818120"/>
              <a:gd name="csY0" fmla="*/ 0 h 18288"/>
              <a:gd name="csX1" fmla="*/ 416966 w 7818120"/>
              <a:gd name="csY1" fmla="*/ 0 h 18288"/>
              <a:gd name="csX2" fmla="*/ 1146658 w 7818120"/>
              <a:gd name="csY2" fmla="*/ 0 h 18288"/>
              <a:gd name="csX3" fmla="*/ 1563624 w 7818120"/>
              <a:gd name="csY3" fmla="*/ 0 h 18288"/>
              <a:gd name="csX4" fmla="*/ 2136953 w 7818120"/>
              <a:gd name="csY4" fmla="*/ 0 h 18288"/>
              <a:gd name="csX5" fmla="*/ 2944825 w 7818120"/>
              <a:gd name="csY5" fmla="*/ 0 h 18288"/>
              <a:gd name="csX6" fmla="*/ 3596335 w 7818120"/>
              <a:gd name="csY6" fmla="*/ 0 h 18288"/>
              <a:gd name="csX7" fmla="*/ 4326026 w 7818120"/>
              <a:gd name="csY7" fmla="*/ 0 h 18288"/>
              <a:gd name="csX8" fmla="*/ 4899355 w 7818120"/>
              <a:gd name="csY8" fmla="*/ 0 h 18288"/>
              <a:gd name="csX9" fmla="*/ 5550865 w 7818120"/>
              <a:gd name="csY9" fmla="*/ 0 h 18288"/>
              <a:gd name="csX10" fmla="*/ 6358738 w 7818120"/>
              <a:gd name="csY10" fmla="*/ 0 h 18288"/>
              <a:gd name="csX11" fmla="*/ 6853885 w 7818120"/>
              <a:gd name="csY11" fmla="*/ 0 h 18288"/>
              <a:gd name="csX12" fmla="*/ 7818120 w 7818120"/>
              <a:gd name="csY12" fmla="*/ 0 h 18288"/>
              <a:gd name="csX13" fmla="*/ 7818120 w 7818120"/>
              <a:gd name="csY13" fmla="*/ 18288 h 18288"/>
              <a:gd name="csX14" fmla="*/ 7244791 w 7818120"/>
              <a:gd name="csY14" fmla="*/ 18288 h 18288"/>
              <a:gd name="csX15" fmla="*/ 6827825 w 7818120"/>
              <a:gd name="csY15" fmla="*/ 18288 h 18288"/>
              <a:gd name="csX16" fmla="*/ 6176315 w 7818120"/>
              <a:gd name="csY16" fmla="*/ 18288 h 18288"/>
              <a:gd name="csX17" fmla="*/ 5681167 w 7818120"/>
              <a:gd name="csY17" fmla="*/ 18288 h 18288"/>
              <a:gd name="csX18" fmla="*/ 5029657 w 7818120"/>
              <a:gd name="csY18" fmla="*/ 18288 h 18288"/>
              <a:gd name="csX19" fmla="*/ 4378147 w 7818120"/>
              <a:gd name="csY19" fmla="*/ 18288 h 18288"/>
              <a:gd name="csX20" fmla="*/ 3726637 w 7818120"/>
              <a:gd name="csY20" fmla="*/ 18288 h 18288"/>
              <a:gd name="csX21" fmla="*/ 3075127 w 7818120"/>
              <a:gd name="csY21" fmla="*/ 18288 h 18288"/>
              <a:gd name="csX22" fmla="*/ 2501798 w 7818120"/>
              <a:gd name="csY22" fmla="*/ 18288 h 18288"/>
              <a:gd name="csX23" fmla="*/ 1772107 w 7818120"/>
              <a:gd name="csY23" fmla="*/ 18288 h 18288"/>
              <a:gd name="csX24" fmla="*/ 1120597 w 7818120"/>
              <a:gd name="csY24" fmla="*/ 18288 h 18288"/>
              <a:gd name="csX25" fmla="*/ 0 w 7818120"/>
              <a:gd name="csY25" fmla="*/ 18288 h 18288"/>
              <a:gd name="csX26" fmla="*/ 0 w 7818120"/>
              <a:gd name="csY2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4B1957-3EC8-BD47-785C-7E2896579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99987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52C83A7-1EE2-CEA9-1889-4A6195B1C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606076"/>
            <a:ext cx="8458200" cy="564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29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/>
              <a:t>Implications for Educators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sX0" fmla="*/ 0 w 7818120"/>
              <a:gd name="csY0" fmla="*/ 0 h 18288"/>
              <a:gd name="csX1" fmla="*/ 416966 w 7818120"/>
              <a:gd name="csY1" fmla="*/ 0 h 18288"/>
              <a:gd name="csX2" fmla="*/ 1146658 w 7818120"/>
              <a:gd name="csY2" fmla="*/ 0 h 18288"/>
              <a:gd name="csX3" fmla="*/ 1563624 w 7818120"/>
              <a:gd name="csY3" fmla="*/ 0 h 18288"/>
              <a:gd name="csX4" fmla="*/ 2136953 w 7818120"/>
              <a:gd name="csY4" fmla="*/ 0 h 18288"/>
              <a:gd name="csX5" fmla="*/ 2944825 w 7818120"/>
              <a:gd name="csY5" fmla="*/ 0 h 18288"/>
              <a:gd name="csX6" fmla="*/ 3596335 w 7818120"/>
              <a:gd name="csY6" fmla="*/ 0 h 18288"/>
              <a:gd name="csX7" fmla="*/ 4326026 w 7818120"/>
              <a:gd name="csY7" fmla="*/ 0 h 18288"/>
              <a:gd name="csX8" fmla="*/ 4899355 w 7818120"/>
              <a:gd name="csY8" fmla="*/ 0 h 18288"/>
              <a:gd name="csX9" fmla="*/ 5550865 w 7818120"/>
              <a:gd name="csY9" fmla="*/ 0 h 18288"/>
              <a:gd name="csX10" fmla="*/ 6358738 w 7818120"/>
              <a:gd name="csY10" fmla="*/ 0 h 18288"/>
              <a:gd name="csX11" fmla="*/ 6853885 w 7818120"/>
              <a:gd name="csY11" fmla="*/ 0 h 18288"/>
              <a:gd name="csX12" fmla="*/ 7818120 w 7818120"/>
              <a:gd name="csY12" fmla="*/ 0 h 18288"/>
              <a:gd name="csX13" fmla="*/ 7818120 w 7818120"/>
              <a:gd name="csY13" fmla="*/ 18288 h 18288"/>
              <a:gd name="csX14" fmla="*/ 7244791 w 7818120"/>
              <a:gd name="csY14" fmla="*/ 18288 h 18288"/>
              <a:gd name="csX15" fmla="*/ 6827825 w 7818120"/>
              <a:gd name="csY15" fmla="*/ 18288 h 18288"/>
              <a:gd name="csX16" fmla="*/ 6176315 w 7818120"/>
              <a:gd name="csY16" fmla="*/ 18288 h 18288"/>
              <a:gd name="csX17" fmla="*/ 5681167 w 7818120"/>
              <a:gd name="csY17" fmla="*/ 18288 h 18288"/>
              <a:gd name="csX18" fmla="*/ 5029657 w 7818120"/>
              <a:gd name="csY18" fmla="*/ 18288 h 18288"/>
              <a:gd name="csX19" fmla="*/ 4378147 w 7818120"/>
              <a:gd name="csY19" fmla="*/ 18288 h 18288"/>
              <a:gd name="csX20" fmla="*/ 3726637 w 7818120"/>
              <a:gd name="csY20" fmla="*/ 18288 h 18288"/>
              <a:gd name="csX21" fmla="*/ 3075127 w 7818120"/>
              <a:gd name="csY21" fmla="*/ 18288 h 18288"/>
              <a:gd name="csX22" fmla="*/ 2501798 w 7818120"/>
              <a:gd name="csY22" fmla="*/ 18288 h 18288"/>
              <a:gd name="csX23" fmla="*/ 1772107 w 7818120"/>
              <a:gd name="csY23" fmla="*/ 18288 h 18288"/>
              <a:gd name="csX24" fmla="*/ 1120597 w 7818120"/>
              <a:gd name="csY24" fmla="*/ 18288 h 18288"/>
              <a:gd name="csX25" fmla="*/ 0 w 7818120"/>
              <a:gd name="csY25" fmla="*/ 18288 h 18288"/>
              <a:gd name="csX26" fmla="*/ 0 w 7818120"/>
              <a:gd name="csY2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9E4297-B8BB-CAAE-8C97-EFFEEECC9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527538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1FBE0B-B616-8C7B-85F5-DB1283BE97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D4B77B-799D-CA12-C501-EA0639F265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900" b="1">
                <a:solidFill>
                  <a:srgbClr val="000000"/>
                </a:solidFill>
              </a:rPr>
              <a:t>What do you think is the biggest challenge in integrating technology in education?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5AC136-2C34-9C48-667C-3A060ED138AC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B1CB970-0881-D4CA-12BD-4E5B3A2D147C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26C33E1C-BB0D-1FE6-5E2B-5C6ACE5ED2E7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18672C7-2F5A-34C6-0966-0B86E250E987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8609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AA75664-EC24-4AB9-CD33-F725B6FBA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9918" y="457200"/>
            <a:ext cx="588416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227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F307A03-9E66-7E98-D573-6A07085F7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4842" y="457200"/>
            <a:ext cx="481431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6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2200">
                <a:solidFill>
                  <a:srgbClr val="FFFFFF"/>
                </a:solidFill>
              </a:rPr>
              <a:t>Recommendations &amp; Future Research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FA8588-18E1-E831-BE70-2841C0E72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730071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216790-0C76-6107-4154-62FE1F81DBA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7BD149-147A-0A6F-DB7A-F9383E85EDB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Rank these strategies for improving engagement with Generation Z learners.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D3F424-B0E5-F4EF-8EFF-E211FB79FCFD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19D676D-56D2-493F-F89C-0CB1FEFBCA6B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4755D059-FA45-8770-C6C6-F2E11B2FE360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95B2F06-B937-15FB-5B18-59A88200E251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5422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980C161-E9E2-BB7B-6758-F78B188A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553212"/>
            <a:ext cx="8458200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967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626EEEE-371F-40B6-899C-DE78208A6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616648"/>
            <a:ext cx="8458200" cy="562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9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 man in a music band shirt is holding a skateboard and asking how do you do , fellow kids ?">
            <a:extLst>
              <a:ext uri="{FF2B5EF4-FFF2-40B4-BE49-F238E27FC236}">
                <a16:creationId xmlns:a16="http://schemas.microsoft.com/office/drawing/2014/main" id="{8B198896-3ADA-8DAF-D7A3-421EAB5EF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3" y="1143000"/>
            <a:ext cx="7446460" cy="419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07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Conclusion &amp; Q&amp;A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13B86FF1-9C9D-C893-A185-9EB9AD920E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681248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B6ADFC-CC19-C1C3-729E-070497C5C0B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ACAD8D-E6F0-3069-1FE5-F6017DFA711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What is one change you plan to implement in your teaching for Gen Z learners?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23C63E-21C4-E968-9483-0AC87B7D6BB6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A2194DE-8D42-3DB3-6689-B27EEBBC9B8F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523BA452-7996-C4A0-5AAA-9346B0D2BD44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6F2CE6-1EA3-765A-EC01-0114AFAB80D9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5532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7" name="Rectangle 112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C98F38C-2BAB-A00C-8D02-0696848A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1060704"/>
            <a:ext cx="8458200" cy="473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58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5F7EE83-7D75-CA5C-BB6A-167916C5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" y="606076"/>
            <a:ext cx="8458200" cy="564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22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m i fat boomers you could lose a few pounds millenials no you 're beautiful gen z we don 't body">
            <a:extLst>
              <a:ext uri="{FF2B5EF4-FFF2-40B4-BE49-F238E27FC236}">
                <a16:creationId xmlns:a16="http://schemas.microsoft.com/office/drawing/2014/main" id="{C91BB88F-25F3-77E4-DB97-A422B8831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0"/>
            <a:ext cx="6076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1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Freeform: Shape 1536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2" name="Picture 2" descr="a man wearing glasses and a beanie is talking to another man .">
            <a:extLst>
              <a:ext uri="{FF2B5EF4-FFF2-40B4-BE49-F238E27FC236}">
                <a16:creationId xmlns:a16="http://schemas.microsoft.com/office/drawing/2014/main" id="{FBAC4945-610C-7A8E-9344-ADA9DCDE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3744" y="1527048"/>
            <a:ext cx="4677157" cy="340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3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393" name="Picture 1639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95" name="Freeform: Shape 1639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6386" name="Picture 2" descr="a man sitting at a table looking at a laptop with the words gen z during job interview below him">
            <a:extLst>
              <a:ext uri="{FF2B5EF4-FFF2-40B4-BE49-F238E27FC236}">
                <a16:creationId xmlns:a16="http://schemas.microsoft.com/office/drawing/2014/main" id="{2F67F915-03FC-515B-F269-E9B702D93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5768" y="205342"/>
            <a:ext cx="3295571" cy="58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6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A5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Professor Shocks Students Speaking Gen Alpha Slang">
            <a:hlinkClick r:id="" action="ppaction://media"/>
            <a:extLst>
              <a:ext uri="{FF2B5EF4-FFF2-40B4-BE49-F238E27FC236}">
                <a16:creationId xmlns:a16="http://schemas.microsoft.com/office/drawing/2014/main" id="{196BC193-DA6C-17B7-1E3A-016093EEA5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8173" y="643467"/>
            <a:ext cx="367694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0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617036-1E5F-4075-3A71-9085D2815E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t>Background &amp; Problem Statement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665024-739E-30B0-3530-6BCB7DD6F7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62924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189F05-40AA-68F7-8C63-86C6DF02901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520" y="2039165"/>
            <a:ext cx="1778772" cy="1778773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F9E049-5B4D-9141-1004-85444A97FC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34638" y="1000897"/>
            <a:ext cx="6364669" cy="3855308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0000"/>
                </a:solidFill>
              </a:rPr>
              <a:t>Which characteristic do you think is most defining for Generation Z learners?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84740-E567-DE50-17E1-5D11A0F665BF}"/>
              </a:ext>
            </a:extLst>
          </p:cNvPr>
          <p:cNvSpPr/>
          <p:nvPr/>
        </p:nvSpPr>
        <p:spPr>
          <a:xfrm>
            <a:off x="0" y="5820032"/>
            <a:ext cx="9144000" cy="1037968"/>
          </a:xfrm>
          <a:prstGeom prst="rect">
            <a:avLst/>
          </a:prstGeom>
          <a:gradFill flip="none" rotWithShape="1">
            <a:gsLst>
              <a:gs pos="0">
                <a:srgbClr val="198038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55866" tIns="194553" rIns="1389666" bIns="152863" rtlCol="0" anchor="ctr">
            <a:normAutofit fontScale="92500" lnSpcReduction="10000"/>
          </a:bodyPr>
          <a:lstStyle/>
          <a:p>
            <a:r>
              <a:rPr lang="en-US" sz="2600">
                <a:solidFill>
                  <a:srgbClr val="FFFFFF"/>
                </a:solidFill>
              </a:rPr>
              <a:t>The </a:t>
            </a:r>
            <a:r>
              <a:rPr lang="en-US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US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2B3B17E-AF2C-FFB0-C6A2-75CC2D9558A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347" y="6227843"/>
            <a:ext cx="222347" cy="22234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6F37A9EC-A4B4-4C67-CD9E-8A57F49A71A8}"/>
              </a:ext>
            </a:extLst>
          </p:cNvPr>
          <p:cNvSpPr/>
          <p:nvPr/>
        </p:nvSpPr>
        <p:spPr>
          <a:xfrm rot="2700000">
            <a:off x="7215278" y="386193"/>
            <a:ext cx="2501399" cy="583660"/>
          </a:xfrm>
          <a:prstGeom prst="trapezoid">
            <a:avLst>
              <a:gd name="adj" fmla="val 100000"/>
            </a:avLst>
          </a:prstGeom>
          <a:gradFill flip="none" rotWithShape="1">
            <a:gsLst>
              <a:gs pos="0">
                <a:srgbClr val="EDFAF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55000" lnSpcReduction="20000"/>
          </a:bodyPr>
          <a:lstStyle/>
          <a:p>
            <a:pPr algn="ctr"/>
            <a:r>
              <a:rPr lang="en-US" sz="2600" b="1">
                <a:solidFill>
                  <a:srgbClr val="198038"/>
                </a:solidFill>
              </a:rPr>
              <a:t>Do not edit
</a:t>
            </a:r>
            <a:r>
              <a:rPr lang="en-US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US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F6A02FE-4EC5-3161-2239-1DCF6621F6FE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60062" y="6200049"/>
            <a:ext cx="833799" cy="277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466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9.0.7022"/>
  <p:tag name="SLIDO_PRESENTATION_ID" val="028bc246-2036-4589-a363-e50b99ce9675"/>
  <p:tag name="SLIDO_EVENT_UUID" val="1c4e9bb2-ee4c-4fb4-94fc-a4c138880850"/>
  <p:tag name="SLIDO_EVENT_SECTION_UUID" val="d69014d3-2f05-4f55-88bf-497ae45ad53e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UzOTE3NzR9"/>
  <p:tag name="SLIDO_TYPE" val="SlidoPoll"/>
  <p:tag name="SLIDO_POLL_UUID" val="90401d10-4b44-4633-b128-84b66bac0ffc"/>
  <p:tag name="SLIDO_TIMELINE" val="W3sicG9sbFF1ZXN0aW9uVXVpZCI6ImYxZWJmNjkzLTNlZmQtNGU3OS05NTk0LTAxYzBiMjM1NjE0ZCIsInNob3dSZXN1bHRzIjp0cnVlLCJzaG93Q29ycmVjdEFuc3dlcnMiOmZhbHNlLCJ2b3RpbmdMb2NrZWQiOmZhbHNlfV0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UzOTE3ODl9"/>
  <p:tag name="SLIDO_TYPE" val="SlidoPoll"/>
  <p:tag name="SLIDO_POLL_UUID" val="b4a38212-40e6-4c22-aed2-4a08b99ae5b7"/>
  <p:tag name="SLIDO_TIMELINE" val="W3sicG9sbFF1ZXN0aW9uVXVpZCI6ImI1MTRjNGI3LWM3ZmEtNGYyYy05ZTM5LWJlMDFmNjc1M2E4NSIsInNob3dSZXN1bHRzIjp0cnVlLCJzaG93Q29ycmVjdEFuc3dlcnMiOmZhbHNlLCJ2b3RpbmdMb2NrZWQiOmZhbHNlfV0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nki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UzOTE3Nzl9"/>
  <p:tag name="SLIDO_TYPE" val="SlidoPoll"/>
  <p:tag name="SLIDO_POLL_UUID" val="e8bae159-72df-43d4-a1f8-1df223578e4a"/>
  <p:tag name="SLIDO_TIMELINE" val="W3sicG9sbFF1ZXN0aW9uVXVpZCI6ImFlYmEwNmM4LTc5OGYtNGNhMC1iNTkxLTI0ZjY4ODhhMTA5MyIsInNob3dSZXN1bHRzIjp0cnVlLCJzaG93Q29ycmVjdEFuc3dlcnMiOmZhbHNlLCJ2b3RpbmdMb2NrZWQiOmZhbHNlfV0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UzOTE3NjJ9"/>
  <p:tag name="SLIDO_TYPE" val="SlidoPoll"/>
  <p:tag name="SLIDO_POLL_UUID" val="5c1fef83-49dc-4bab-aaa1-e1b14b4fbd9d"/>
  <p:tag name="SLIDO_TIMELINE" val="W3sicG9sbFF1ZXN0aW9uVXVpZCI6IjFiMTBmYzgwLWU1NWEtNDhmZC1hNjBlLTc3MWQ5NDJmODIwMC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UzOTE3OTR9"/>
  <p:tag name="SLIDO_TYPE" val="SlidoPoll"/>
  <p:tag name="SLIDO_POLL_UUID" val="c9d0cc0d-5b09-46c1-8ae6-d4a72b872c39"/>
  <p:tag name="SLIDO_TIMELINE" val="W3sicG9sbFF1ZXN0aW9uVXVpZCI6IjM0NjlmZGM1LWY5MDctNGUzMC05ZmUzLTYwMTk5N2Y0OTRkNCIsInNob3dSZXN1bHRzIjp0cnVlLCJzaG93Q29ycmVjdEFuc3dlcnMiOmZhbHNlLCJ2b3RpbmdMb2NrZWQiOmZhbHNlfV0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jUzOTE3Njl9"/>
  <p:tag name="SLIDO_TYPE" val="SlidoPoll"/>
  <p:tag name="SLIDO_POLL_UUID" val="d96a72f3-c75f-4d03-a2b3-4990c52c68e2"/>
  <p:tag name="SLIDO_TIMELINE" val="W3sicG9sbFF1ZXN0aW9uVXVpZCI6ImEwNmU3Yzg3LTU2NjgtNDgyMC04NjU0LTVlY2M4ZThjMmRhYyIsInNob3dSZXN1bHRzIjp0cnVlLCJzaG93Q29ycmVjdEFuc3dlcnMiOmZhbHNlLCJ2b3RpbmdMb2NrZWQiOmZhbHNlfV0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tin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730</Words>
  <Application>Microsoft Office PowerPoint</Application>
  <PresentationFormat>On-screen Show (4:3)</PresentationFormat>
  <Paragraphs>75</Paragraphs>
  <Slides>33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Generation Z Learners’ Classroom Experiences in Surgical Technology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Background &amp; Problem Statement</vt:lpstr>
      <vt:lpstr>PowerPoint Presentation</vt:lpstr>
      <vt:lpstr>Session Overview</vt:lpstr>
      <vt:lpstr>Me rewriting my syllabus again to keep up with Gen Z</vt:lpstr>
      <vt:lpstr>Theoretical Framework</vt:lpstr>
      <vt:lpstr>PowerPoint Presentation</vt:lpstr>
      <vt:lpstr>Literature Review Highlights</vt:lpstr>
      <vt:lpstr>PowerPoint Presentation</vt:lpstr>
      <vt:lpstr>PowerPoint Presentation</vt:lpstr>
      <vt:lpstr>Methodology</vt:lpstr>
      <vt:lpstr>PowerPoint Presentation</vt:lpstr>
      <vt:lpstr>PowerPoint Presentation</vt:lpstr>
      <vt:lpstr>Major Findings</vt:lpstr>
      <vt:lpstr>PowerPoint Presentation</vt:lpstr>
      <vt:lpstr>Implications for Educators</vt:lpstr>
      <vt:lpstr>PowerPoint Presentation</vt:lpstr>
      <vt:lpstr>PowerPoint Presentation</vt:lpstr>
      <vt:lpstr>PowerPoint Presentation</vt:lpstr>
      <vt:lpstr>Recommendations &amp; Future Research</vt:lpstr>
      <vt:lpstr>PowerPoint Presentation</vt:lpstr>
      <vt:lpstr>PowerPoint Presentation</vt:lpstr>
      <vt:lpstr>PowerPoint Presentation</vt:lpstr>
      <vt:lpstr>Conclusion &amp; Q&amp;A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Ashley Smith</dc:creator>
  <cp:keywords/>
  <dc:description>generated using python-pptx</dc:description>
  <cp:lastModifiedBy>Heather Bieske,CST</cp:lastModifiedBy>
  <cp:revision>7</cp:revision>
  <dcterms:created xsi:type="dcterms:W3CDTF">2013-01-27T09:14:16Z</dcterms:created>
  <dcterms:modified xsi:type="dcterms:W3CDTF">2026-01-15T18:06:30Z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887d94-9f36-44fc-82d1-02b03f02a054_Enabled">
    <vt:lpwstr>true</vt:lpwstr>
  </property>
  <property fmtid="{D5CDD505-2E9C-101B-9397-08002B2CF9AE}" pid="3" name="MSIP_Label_63887d94-9f36-44fc-82d1-02b03f02a054_SetDate">
    <vt:lpwstr>2025-11-05T16:57:49Z</vt:lpwstr>
  </property>
  <property fmtid="{D5CDD505-2E9C-101B-9397-08002B2CF9AE}" pid="4" name="MSIP_Label_63887d94-9f36-44fc-82d1-02b03f02a054_Method">
    <vt:lpwstr>Standard</vt:lpwstr>
  </property>
  <property fmtid="{D5CDD505-2E9C-101B-9397-08002B2CF9AE}" pid="5" name="MSIP_Label_63887d94-9f36-44fc-82d1-02b03f02a054_Name">
    <vt:lpwstr>Public</vt:lpwstr>
  </property>
  <property fmtid="{D5CDD505-2E9C-101B-9397-08002B2CF9AE}" pid="6" name="MSIP_Label_63887d94-9f36-44fc-82d1-02b03f02a054_SiteId">
    <vt:lpwstr>16b5484d-2207-4386-bab1-799b667f4034</vt:lpwstr>
  </property>
  <property fmtid="{D5CDD505-2E9C-101B-9397-08002B2CF9AE}" pid="7" name="MSIP_Label_63887d94-9f36-44fc-82d1-02b03f02a054_ActionId">
    <vt:lpwstr>23e8e198-9241-466e-8d8d-8dd26a7c306b</vt:lpwstr>
  </property>
  <property fmtid="{D5CDD505-2E9C-101B-9397-08002B2CF9AE}" pid="8" name="MSIP_Label_63887d94-9f36-44fc-82d1-02b03f02a054_ContentBits">
    <vt:lpwstr>0</vt:lpwstr>
  </property>
  <property fmtid="{D5CDD505-2E9C-101B-9397-08002B2CF9AE}" pid="9" name="MSIP_Label_63887d94-9f36-44fc-82d1-02b03f02a054_Tag">
    <vt:lpwstr>10, 3, 0, 1</vt:lpwstr>
  </property>
</Properties>
</file>